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331" r:id="rId2"/>
    <p:sldId id="415" r:id="rId3"/>
    <p:sldId id="353" r:id="rId4"/>
    <p:sldId id="502" r:id="rId5"/>
    <p:sldId id="355" r:id="rId6"/>
    <p:sldId id="501" r:id="rId7"/>
    <p:sldId id="614" r:id="rId8"/>
    <p:sldId id="500" r:id="rId9"/>
    <p:sldId id="615" r:id="rId10"/>
    <p:sldId id="610" r:id="rId11"/>
    <p:sldId id="372" r:id="rId12"/>
    <p:sldId id="417" r:id="rId13"/>
    <p:sldId id="412" r:id="rId14"/>
    <p:sldId id="420" r:id="rId15"/>
    <p:sldId id="414" r:id="rId16"/>
    <p:sldId id="613" r:id="rId17"/>
  </p:sldIdLst>
  <p:sldSz cx="10058400" cy="7772400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26F1385-7468-EA48-A7ED-FDF133D709AF}">
          <p14:sldIdLst>
            <p14:sldId id="331"/>
            <p14:sldId id="415"/>
            <p14:sldId id="353"/>
            <p14:sldId id="502"/>
            <p14:sldId id="355"/>
            <p14:sldId id="501"/>
            <p14:sldId id="614"/>
            <p14:sldId id="500"/>
            <p14:sldId id="615"/>
            <p14:sldId id="610"/>
            <p14:sldId id="372"/>
            <p14:sldId id="417"/>
            <p14:sldId id="412"/>
            <p14:sldId id="420"/>
            <p14:sldId id="414"/>
            <p14:sldId id="61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 frameSlides="1"/>
  <p:clrMru>
    <a:srgbClr val="006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24" autoAdjust="0"/>
    <p:restoredTop sz="96301" autoAdjust="0"/>
  </p:normalViewPr>
  <p:slideViewPr>
    <p:cSldViewPr>
      <p:cViewPr varScale="1">
        <p:scale>
          <a:sx n="108" d="100"/>
          <a:sy n="108" d="100"/>
        </p:scale>
        <p:origin x="1872" y="192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508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" d="1"/>
        <a:sy n="1" d="1"/>
      </p:scale>
      <p:origin x="0" y="932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#6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4BF171C-C29E-4682-89F2-849F8656D3A3}" type="doc">
      <dgm:prSet loTypeId="urn:microsoft.com/office/officeart/2005/8/layout/default" loCatId="list" qsTypeId="urn:microsoft.com/office/officeart/2005/8/quickstyle/simple1#7" qsCatId="simple" csTypeId="urn:microsoft.com/office/officeart/2005/8/colors/colorful4#6" csCatId="colorful" phldr="1"/>
      <dgm:spPr/>
      <dgm:t>
        <a:bodyPr/>
        <a:lstStyle/>
        <a:p>
          <a:endParaRPr lang="en-US"/>
        </a:p>
      </dgm:t>
    </dgm:pt>
    <dgm:pt modelId="{56C31D92-0E39-4596-9384-B7A9903FC71A}">
      <dgm:prSet custT="1"/>
      <dgm:spPr/>
      <dgm:t>
        <a:bodyPr/>
        <a:lstStyle/>
        <a:p>
          <a:r>
            <a:rPr lang="en-US" sz="1000" b="0" i="0" u="none" dirty="0"/>
            <a:t>Abbeville County</a:t>
          </a:r>
          <a:endParaRPr lang="en-US" sz="1000" dirty="0"/>
        </a:p>
      </dgm:t>
    </dgm:pt>
    <dgm:pt modelId="{A554F78E-3CB3-445E-9513-0B31B7A25747}" type="parTrans" cxnId="{9E4440FE-0666-4827-AF76-CF446D0B363A}">
      <dgm:prSet/>
      <dgm:spPr/>
      <dgm:t>
        <a:bodyPr/>
        <a:lstStyle/>
        <a:p>
          <a:endParaRPr lang="en-US" sz="1200"/>
        </a:p>
      </dgm:t>
    </dgm:pt>
    <dgm:pt modelId="{07EC4BD6-9531-427D-B816-7F9A527BF97E}" type="sibTrans" cxnId="{9E4440FE-0666-4827-AF76-CF446D0B363A}">
      <dgm:prSet/>
      <dgm:spPr/>
      <dgm:t>
        <a:bodyPr/>
        <a:lstStyle/>
        <a:p>
          <a:endParaRPr lang="en-US" sz="1200"/>
        </a:p>
      </dgm:t>
    </dgm:pt>
    <dgm:pt modelId="{4C589F1D-48B3-4626-9137-849C572815F1}">
      <dgm:prSet/>
      <dgm:spPr/>
      <dgm:t>
        <a:bodyPr/>
        <a:lstStyle/>
        <a:p>
          <a:r>
            <a:rPr lang="en-US" b="0" i="0" u="none" dirty="0"/>
            <a:t>Georgetown County</a:t>
          </a:r>
          <a:endParaRPr lang="en-US" dirty="0"/>
        </a:p>
      </dgm:t>
    </dgm:pt>
    <dgm:pt modelId="{FF5018BC-9299-4574-BE0D-8FC4F5621527}" type="parTrans" cxnId="{45118F35-F715-4EB0-AC4F-3865D00B7E80}">
      <dgm:prSet/>
      <dgm:spPr/>
      <dgm:t>
        <a:bodyPr/>
        <a:lstStyle/>
        <a:p>
          <a:endParaRPr lang="en-US"/>
        </a:p>
      </dgm:t>
    </dgm:pt>
    <dgm:pt modelId="{E008E2EE-A1D9-4F70-876E-99923276F311}" type="sibTrans" cxnId="{45118F35-F715-4EB0-AC4F-3865D00B7E80}">
      <dgm:prSet/>
      <dgm:spPr/>
      <dgm:t>
        <a:bodyPr/>
        <a:lstStyle/>
        <a:p>
          <a:endParaRPr lang="en-US"/>
        </a:p>
      </dgm:t>
    </dgm:pt>
    <dgm:pt modelId="{8B46ECF2-CCE6-4770-8FCB-18CB0F9597D9}">
      <dgm:prSet/>
      <dgm:spPr/>
      <dgm:t>
        <a:bodyPr/>
        <a:lstStyle/>
        <a:p>
          <a:r>
            <a:rPr lang="en-US" b="0" i="0" u="none" dirty="0"/>
            <a:t>Aiken  County</a:t>
          </a:r>
          <a:endParaRPr lang="en-US" dirty="0"/>
        </a:p>
      </dgm:t>
    </dgm:pt>
    <dgm:pt modelId="{78DA486C-FE08-458F-8B11-B9102BD776AA}" type="parTrans" cxnId="{52102C2F-8FF3-4FE8-B396-AF90FF6C7533}">
      <dgm:prSet/>
      <dgm:spPr/>
      <dgm:t>
        <a:bodyPr/>
        <a:lstStyle/>
        <a:p>
          <a:endParaRPr lang="en-US"/>
        </a:p>
      </dgm:t>
    </dgm:pt>
    <dgm:pt modelId="{34C83BDE-3E65-403B-9DF3-B0C4FC16BB15}" type="sibTrans" cxnId="{52102C2F-8FF3-4FE8-B396-AF90FF6C7533}">
      <dgm:prSet/>
      <dgm:spPr/>
      <dgm:t>
        <a:bodyPr/>
        <a:lstStyle/>
        <a:p>
          <a:endParaRPr lang="en-US"/>
        </a:p>
      </dgm:t>
    </dgm:pt>
    <dgm:pt modelId="{5DDFF781-8545-4A8B-8333-D9CDFA269D37}">
      <dgm:prSet/>
      <dgm:spPr/>
      <dgm:t>
        <a:bodyPr/>
        <a:lstStyle/>
        <a:p>
          <a:r>
            <a:rPr lang="en-US" b="0" i="0" u="none" dirty="0"/>
            <a:t>Greenville County</a:t>
          </a:r>
          <a:endParaRPr lang="en-US" dirty="0"/>
        </a:p>
      </dgm:t>
    </dgm:pt>
    <dgm:pt modelId="{582CBDCE-D3DB-426A-BCBC-2CEFBBADCE2B}" type="parTrans" cxnId="{9D145362-F72C-4CB8-8E8D-EA5473074D5C}">
      <dgm:prSet/>
      <dgm:spPr/>
      <dgm:t>
        <a:bodyPr/>
        <a:lstStyle/>
        <a:p>
          <a:endParaRPr lang="en-US"/>
        </a:p>
      </dgm:t>
    </dgm:pt>
    <dgm:pt modelId="{B8BF0D27-7682-47AC-AB9D-FF7E6CF6C6C8}" type="sibTrans" cxnId="{9D145362-F72C-4CB8-8E8D-EA5473074D5C}">
      <dgm:prSet/>
      <dgm:spPr/>
      <dgm:t>
        <a:bodyPr/>
        <a:lstStyle/>
        <a:p>
          <a:endParaRPr lang="en-US"/>
        </a:p>
      </dgm:t>
    </dgm:pt>
    <dgm:pt modelId="{EE7D7409-2AC6-4CF8-A0AA-D6D1237E0214}">
      <dgm:prSet/>
      <dgm:spPr/>
      <dgm:t>
        <a:bodyPr/>
        <a:lstStyle/>
        <a:p>
          <a:r>
            <a:rPr lang="en-US" b="0" i="0" u="none" dirty="0"/>
            <a:t>Anderson County </a:t>
          </a:r>
          <a:endParaRPr lang="en-US" dirty="0"/>
        </a:p>
      </dgm:t>
    </dgm:pt>
    <dgm:pt modelId="{951A63B9-9CED-4C92-AEE1-F5595038C595}" type="parTrans" cxnId="{61070876-B763-4526-A6B8-BFFF564A16B8}">
      <dgm:prSet/>
      <dgm:spPr/>
      <dgm:t>
        <a:bodyPr/>
        <a:lstStyle/>
        <a:p>
          <a:endParaRPr lang="en-US"/>
        </a:p>
      </dgm:t>
    </dgm:pt>
    <dgm:pt modelId="{84118F63-FCD8-4A6B-8992-E69DB41616CE}" type="sibTrans" cxnId="{61070876-B763-4526-A6B8-BFFF564A16B8}">
      <dgm:prSet/>
      <dgm:spPr/>
      <dgm:t>
        <a:bodyPr/>
        <a:lstStyle/>
        <a:p>
          <a:endParaRPr lang="en-US"/>
        </a:p>
      </dgm:t>
    </dgm:pt>
    <dgm:pt modelId="{2CA80E9D-5879-4E48-910B-AD29290AA086}">
      <dgm:prSet/>
      <dgm:spPr/>
      <dgm:t>
        <a:bodyPr/>
        <a:lstStyle/>
        <a:p>
          <a:r>
            <a:rPr lang="en-US" b="0" i="0" u="none" dirty="0"/>
            <a:t>Horry County</a:t>
          </a:r>
          <a:endParaRPr lang="en-US" dirty="0"/>
        </a:p>
      </dgm:t>
    </dgm:pt>
    <dgm:pt modelId="{2F06D6EC-F1D3-4EE5-9D9D-D464AB3DDEA7}" type="parTrans" cxnId="{0CD08894-322A-4EB7-94AB-C42794966695}">
      <dgm:prSet/>
      <dgm:spPr/>
      <dgm:t>
        <a:bodyPr/>
        <a:lstStyle/>
        <a:p>
          <a:endParaRPr lang="en-US"/>
        </a:p>
      </dgm:t>
    </dgm:pt>
    <dgm:pt modelId="{127407C6-80A9-46E6-AAFF-40BB794FCB24}" type="sibTrans" cxnId="{0CD08894-322A-4EB7-94AB-C42794966695}">
      <dgm:prSet/>
      <dgm:spPr/>
      <dgm:t>
        <a:bodyPr/>
        <a:lstStyle/>
        <a:p>
          <a:endParaRPr lang="en-US"/>
        </a:p>
      </dgm:t>
    </dgm:pt>
    <dgm:pt modelId="{8B313E74-9DAB-4257-B62C-159E6F76D0D1}">
      <dgm:prSet/>
      <dgm:spPr/>
      <dgm:t>
        <a:bodyPr/>
        <a:lstStyle/>
        <a:p>
          <a:r>
            <a:rPr lang="en-US" b="0" i="0" u="none" dirty="0"/>
            <a:t>Beaufort County </a:t>
          </a:r>
          <a:endParaRPr lang="en-US" dirty="0"/>
        </a:p>
      </dgm:t>
    </dgm:pt>
    <dgm:pt modelId="{8EB0AD23-351A-4E98-8596-9E51BDF926E2}" type="parTrans" cxnId="{436AFD93-7F69-456E-946A-CE6064A00295}">
      <dgm:prSet/>
      <dgm:spPr/>
      <dgm:t>
        <a:bodyPr/>
        <a:lstStyle/>
        <a:p>
          <a:endParaRPr lang="en-US"/>
        </a:p>
      </dgm:t>
    </dgm:pt>
    <dgm:pt modelId="{8EF04CD3-3715-44C0-B50B-DC4EBE6A9F4B}" type="sibTrans" cxnId="{436AFD93-7F69-456E-946A-CE6064A00295}">
      <dgm:prSet/>
      <dgm:spPr/>
      <dgm:t>
        <a:bodyPr/>
        <a:lstStyle/>
        <a:p>
          <a:endParaRPr lang="en-US"/>
        </a:p>
      </dgm:t>
    </dgm:pt>
    <dgm:pt modelId="{FF453F42-B3A8-4EC7-9C94-F900A6C16C91}">
      <dgm:prSet/>
      <dgm:spPr/>
      <dgm:t>
        <a:bodyPr/>
        <a:lstStyle/>
        <a:p>
          <a:r>
            <a:rPr lang="en-US" b="0" i="0" u="none" dirty="0"/>
            <a:t>Orangeburg County</a:t>
          </a:r>
          <a:endParaRPr lang="en-US" dirty="0"/>
        </a:p>
      </dgm:t>
    </dgm:pt>
    <dgm:pt modelId="{C82033C8-E481-4715-8DFB-DD0A1A841A3D}" type="parTrans" cxnId="{40577E56-E319-4378-BE70-5E55B7348A16}">
      <dgm:prSet/>
      <dgm:spPr/>
      <dgm:t>
        <a:bodyPr/>
        <a:lstStyle/>
        <a:p>
          <a:endParaRPr lang="en-US"/>
        </a:p>
      </dgm:t>
    </dgm:pt>
    <dgm:pt modelId="{50809F48-6087-42D9-8339-758202933D27}" type="sibTrans" cxnId="{40577E56-E319-4378-BE70-5E55B7348A16}">
      <dgm:prSet/>
      <dgm:spPr/>
      <dgm:t>
        <a:bodyPr/>
        <a:lstStyle/>
        <a:p>
          <a:endParaRPr lang="en-US"/>
        </a:p>
      </dgm:t>
    </dgm:pt>
    <dgm:pt modelId="{AF62446D-9DDE-499F-A907-E9C5B1137BDB}">
      <dgm:prSet/>
      <dgm:spPr/>
      <dgm:t>
        <a:bodyPr/>
        <a:lstStyle/>
        <a:p>
          <a:r>
            <a:rPr lang="en-US" b="0" i="0" u="none" dirty="0"/>
            <a:t>Beaufort Co.  School Dist.</a:t>
          </a:r>
          <a:endParaRPr lang="en-US" dirty="0"/>
        </a:p>
      </dgm:t>
    </dgm:pt>
    <dgm:pt modelId="{665B4641-9F5F-4AB8-A8F3-A4C19BECA148}" type="parTrans" cxnId="{6CCDF877-CD16-42AF-9DD8-01AC89079733}">
      <dgm:prSet/>
      <dgm:spPr/>
      <dgm:t>
        <a:bodyPr/>
        <a:lstStyle/>
        <a:p>
          <a:endParaRPr lang="en-US"/>
        </a:p>
      </dgm:t>
    </dgm:pt>
    <dgm:pt modelId="{5E61CBCC-58F5-4ED2-8EAA-135BF4C78E0B}" type="sibTrans" cxnId="{6CCDF877-CD16-42AF-9DD8-01AC89079733}">
      <dgm:prSet/>
      <dgm:spPr/>
      <dgm:t>
        <a:bodyPr/>
        <a:lstStyle/>
        <a:p>
          <a:endParaRPr lang="en-US"/>
        </a:p>
      </dgm:t>
    </dgm:pt>
    <dgm:pt modelId="{E2C58902-63E8-448B-9E9C-3CCEB546AD25}">
      <dgm:prSet/>
      <dgm:spPr/>
      <dgm:t>
        <a:bodyPr/>
        <a:lstStyle/>
        <a:p>
          <a:r>
            <a:rPr lang="en-US" b="0" i="0" u="none" dirty="0"/>
            <a:t>Clover School District</a:t>
          </a:r>
          <a:endParaRPr lang="en-US" dirty="0"/>
        </a:p>
      </dgm:t>
    </dgm:pt>
    <dgm:pt modelId="{A5717ABF-0F49-446F-849D-36F254F6B592}" type="parTrans" cxnId="{F49DE111-93CB-411F-84AC-2A5246E2D60B}">
      <dgm:prSet/>
      <dgm:spPr/>
      <dgm:t>
        <a:bodyPr/>
        <a:lstStyle/>
        <a:p>
          <a:endParaRPr lang="en-US"/>
        </a:p>
      </dgm:t>
    </dgm:pt>
    <dgm:pt modelId="{C79C7707-E287-4FAC-B96A-437675D7D4E8}" type="sibTrans" cxnId="{F49DE111-93CB-411F-84AC-2A5246E2D60B}">
      <dgm:prSet/>
      <dgm:spPr/>
      <dgm:t>
        <a:bodyPr/>
        <a:lstStyle/>
        <a:p>
          <a:endParaRPr lang="en-US"/>
        </a:p>
      </dgm:t>
    </dgm:pt>
    <dgm:pt modelId="{79A1A6FE-97CC-43EC-B6A0-58BEF7426AFB}">
      <dgm:prSet/>
      <dgm:spPr/>
      <dgm:t>
        <a:bodyPr/>
        <a:lstStyle/>
        <a:p>
          <a:r>
            <a:rPr lang="en-US" b="0" i="0" u="none" dirty="0"/>
            <a:t>Summerville</a:t>
          </a:r>
          <a:endParaRPr lang="en-US" dirty="0"/>
        </a:p>
      </dgm:t>
    </dgm:pt>
    <dgm:pt modelId="{5D679131-2D72-4020-93A1-A1EECEF4C48C}" type="parTrans" cxnId="{C7AF1FBA-9B99-4448-94DB-828178C33C63}">
      <dgm:prSet/>
      <dgm:spPr/>
      <dgm:t>
        <a:bodyPr/>
        <a:lstStyle/>
        <a:p>
          <a:endParaRPr lang="en-US"/>
        </a:p>
      </dgm:t>
    </dgm:pt>
    <dgm:pt modelId="{1A5D0F6A-B6A1-49E2-ACDF-D53193DB2CFB}" type="sibTrans" cxnId="{C7AF1FBA-9B99-4448-94DB-828178C33C63}">
      <dgm:prSet/>
      <dgm:spPr/>
      <dgm:t>
        <a:bodyPr/>
        <a:lstStyle/>
        <a:p>
          <a:endParaRPr lang="en-US"/>
        </a:p>
      </dgm:t>
    </dgm:pt>
    <dgm:pt modelId="{87BE88BE-444C-4F08-90F5-721B5F41F840}">
      <dgm:prSet/>
      <dgm:spPr/>
      <dgm:t>
        <a:bodyPr/>
        <a:lstStyle/>
        <a:p>
          <a:r>
            <a:rPr lang="en-US" b="0" i="0" u="none" dirty="0"/>
            <a:t>Fort Mill Schools</a:t>
          </a:r>
          <a:endParaRPr lang="en-US" dirty="0"/>
        </a:p>
      </dgm:t>
    </dgm:pt>
    <dgm:pt modelId="{82A78F0B-87EF-48FD-9CA1-41FC2DBACCEC}" type="parTrans" cxnId="{64549C51-A347-4AD9-8F4A-4EEC0A77BF71}">
      <dgm:prSet/>
      <dgm:spPr/>
      <dgm:t>
        <a:bodyPr/>
        <a:lstStyle/>
        <a:p>
          <a:endParaRPr lang="en-US"/>
        </a:p>
      </dgm:t>
    </dgm:pt>
    <dgm:pt modelId="{356F5F3E-EFA8-4834-8FBC-262A76EB3CBA}" type="sibTrans" cxnId="{64549C51-A347-4AD9-8F4A-4EEC0A77BF71}">
      <dgm:prSet/>
      <dgm:spPr/>
      <dgm:t>
        <a:bodyPr/>
        <a:lstStyle/>
        <a:p>
          <a:endParaRPr lang="en-US"/>
        </a:p>
      </dgm:t>
    </dgm:pt>
    <dgm:pt modelId="{3196EEF6-D74A-4A45-802A-E4C3712643E0}">
      <dgm:prSet/>
      <dgm:spPr/>
      <dgm:t>
        <a:bodyPr/>
        <a:lstStyle/>
        <a:p>
          <a:r>
            <a:rPr lang="en-US" b="0" i="0" u="none" dirty="0"/>
            <a:t>York County</a:t>
          </a:r>
          <a:endParaRPr lang="en-US" dirty="0"/>
        </a:p>
      </dgm:t>
    </dgm:pt>
    <dgm:pt modelId="{B235F611-332B-44CD-902B-FB205918AAAE}" type="parTrans" cxnId="{501AB650-1ACF-49A5-8992-9892BBF0167E}">
      <dgm:prSet/>
      <dgm:spPr/>
      <dgm:t>
        <a:bodyPr/>
        <a:lstStyle/>
        <a:p>
          <a:endParaRPr lang="en-US"/>
        </a:p>
      </dgm:t>
    </dgm:pt>
    <dgm:pt modelId="{72E548ED-C93D-4356-A344-3AB9B2EFE73C}" type="sibTrans" cxnId="{501AB650-1ACF-49A5-8992-9892BBF0167E}">
      <dgm:prSet/>
      <dgm:spPr/>
      <dgm:t>
        <a:bodyPr/>
        <a:lstStyle/>
        <a:p>
          <a:endParaRPr lang="en-US"/>
        </a:p>
      </dgm:t>
    </dgm:pt>
    <dgm:pt modelId="{50E7096C-B0A4-3A4B-AE83-A9A707CF3867}">
      <dgm:prSet/>
      <dgm:spPr/>
      <dgm:t>
        <a:bodyPr/>
        <a:lstStyle/>
        <a:p>
          <a:r>
            <a:rPr lang="en-US" dirty="0"/>
            <a:t>Rock Hill</a:t>
          </a:r>
        </a:p>
      </dgm:t>
    </dgm:pt>
    <dgm:pt modelId="{6DE65DD6-276E-A344-93E0-C6A2709C810D}" type="parTrans" cxnId="{CA939EBC-6CBC-FC4F-99A0-F36AB8B7A3D2}">
      <dgm:prSet/>
      <dgm:spPr/>
      <dgm:t>
        <a:bodyPr/>
        <a:lstStyle/>
        <a:p>
          <a:endParaRPr lang="en-US"/>
        </a:p>
      </dgm:t>
    </dgm:pt>
    <dgm:pt modelId="{F98A78E0-C38D-A248-9311-C2D3A2AD9309}" type="sibTrans" cxnId="{CA939EBC-6CBC-FC4F-99A0-F36AB8B7A3D2}">
      <dgm:prSet/>
      <dgm:spPr/>
      <dgm:t>
        <a:bodyPr/>
        <a:lstStyle/>
        <a:p>
          <a:endParaRPr lang="en-US"/>
        </a:p>
      </dgm:t>
    </dgm:pt>
    <dgm:pt modelId="{BDE594A8-2648-BA48-A025-4A04E12EA5C8}">
      <dgm:prSet/>
      <dgm:spPr/>
      <dgm:t>
        <a:bodyPr/>
        <a:lstStyle/>
        <a:p>
          <a:r>
            <a:rPr lang="en-US" dirty="0"/>
            <a:t>Lancaster County</a:t>
          </a:r>
        </a:p>
      </dgm:t>
    </dgm:pt>
    <dgm:pt modelId="{469510C7-B978-3648-84CD-64B057EC9A3A}" type="parTrans" cxnId="{54D2B14E-206A-CE4E-A954-1439F2145375}">
      <dgm:prSet/>
      <dgm:spPr/>
      <dgm:t>
        <a:bodyPr/>
        <a:lstStyle/>
        <a:p>
          <a:endParaRPr lang="en-US"/>
        </a:p>
      </dgm:t>
    </dgm:pt>
    <dgm:pt modelId="{393FA756-3E85-B04D-8DA8-2FCDF67119BB}" type="sibTrans" cxnId="{54D2B14E-206A-CE4E-A954-1439F2145375}">
      <dgm:prSet/>
      <dgm:spPr/>
      <dgm:t>
        <a:bodyPr/>
        <a:lstStyle/>
        <a:p>
          <a:endParaRPr lang="en-US"/>
        </a:p>
      </dgm:t>
    </dgm:pt>
    <dgm:pt modelId="{783F7DD3-69C9-9B41-8307-CC80CBE54647}">
      <dgm:prSet/>
      <dgm:spPr/>
      <dgm:t>
        <a:bodyPr/>
        <a:lstStyle/>
        <a:p>
          <a:r>
            <a:rPr lang="en-US" dirty="0"/>
            <a:t>Lancaster County School District</a:t>
          </a:r>
        </a:p>
      </dgm:t>
    </dgm:pt>
    <dgm:pt modelId="{951AA3A4-480D-AD4A-9468-0394993A3792}" type="parTrans" cxnId="{F82ACF70-CBEF-2B4D-B83E-A2A1088AF6A3}">
      <dgm:prSet/>
      <dgm:spPr/>
      <dgm:t>
        <a:bodyPr/>
        <a:lstStyle/>
        <a:p>
          <a:endParaRPr lang="en-US"/>
        </a:p>
      </dgm:t>
    </dgm:pt>
    <dgm:pt modelId="{10921FBD-981D-734F-8298-FE823589A815}" type="sibTrans" cxnId="{F82ACF70-CBEF-2B4D-B83E-A2A1088AF6A3}">
      <dgm:prSet/>
      <dgm:spPr/>
      <dgm:t>
        <a:bodyPr/>
        <a:lstStyle/>
        <a:p>
          <a:endParaRPr lang="en-US"/>
        </a:p>
      </dgm:t>
    </dgm:pt>
    <dgm:pt modelId="{AC08CC5D-D1FC-FC4D-B955-03E892D188D8}">
      <dgm:prSet/>
      <dgm:spPr/>
      <dgm:t>
        <a:bodyPr/>
        <a:lstStyle/>
        <a:p>
          <a:r>
            <a:rPr lang="en-US" dirty="0"/>
            <a:t>Jasper County</a:t>
          </a:r>
        </a:p>
      </dgm:t>
    </dgm:pt>
    <dgm:pt modelId="{C4D00817-D26E-6747-B276-574290400280}" type="parTrans" cxnId="{4A5B44A1-3385-924A-AA2F-32E6AC4D3EE2}">
      <dgm:prSet/>
      <dgm:spPr/>
      <dgm:t>
        <a:bodyPr/>
        <a:lstStyle/>
        <a:p>
          <a:endParaRPr lang="en-US"/>
        </a:p>
      </dgm:t>
    </dgm:pt>
    <dgm:pt modelId="{E2B7F879-C941-A442-ADF0-CB8B5DDF4D8B}" type="sibTrans" cxnId="{4A5B44A1-3385-924A-AA2F-32E6AC4D3EE2}">
      <dgm:prSet/>
      <dgm:spPr/>
      <dgm:t>
        <a:bodyPr/>
        <a:lstStyle/>
        <a:p>
          <a:endParaRPr lang="en-US"/>
        </a:p>
      </dgm:t>
    </dgm:pt>
    <dgm:pt modelId="{EA51F749-60D0-D749-9FFC-B7E50C7D2EBA}">
      <dgm:prSet/>
      <dgm:spPr/>
      <dgm:t>
        <a:bodyPr/>
        <a:lstStyle/>
        <a:p>
          <a:r>
            <a:rPr lang="en-US" dirty="0"/>
            <a:t>Jasper County School District</a:t>
          </a:r>
        </a:p>
      </dgm:t>
    </dgm:pt>
    <dgm:pt modelId="{F4D399D8-D167-674A-B988-EB0FA4B93448}" type="parTrans" cxnId="{C4DDA17D-1532-AE43-B91F-14F753FE0D49}">
      <dgm:prSet/>
      <dgm:spPr/>
      <dgm:t>
        <a:bodyPr/>
        <a:lstStyle/>
        <a:p>
          <a:endParaRPr lang="en-US"/>
        </a:p>
      </dgm:t>
    </dgm:pt>
    <dgm:pt modelId="{B740068A-F97A-CA48-9B9E-6CD86B0BD632}" type="sibTrans" cxnId="{C4DDA17D-1532-AE43-B91F-14F753FE0D49}">
      <dgm:prSet/>
      <dgm:spPr/>
      <dgm:t>
        <a:bodyPr/>
        <a:lstStyle/>
        <a:p>
          <a:endParaRPr lang="en-US"/>
        </a:p>
      </dgm:t>
    </dgm:pt>
    <dgm:pt modelId="{D8244C01-A3A4-0F48-B8B6-CF0C3A177815}">
      <dgm:prSet/>
      <dgm:spPr/>
      <dgm:t>
        <a:bodyPr/>
        <a:lstStyle/>
        <a:p>
          <a:r>
            <a:rPr lang="en-US" dirty="0"/>
            <a:t>Lexington County</a:t>
          </a:r>
        </a:p>
      </dgm:t>
    </dgm:pt>
    <dgm:pt modelId="{4ED90D42-DB0F-CA40-B32B-EC3115DDDBDB}" type="parTrans" cxnId="{3D8D616B-5814-6B4E-BD9E-4F9D7930A0F6}">
      <dgm:prSet/>
      <dgm:spPr/>
      <dgm:t>
        <a:bodyPr/>
        <a:lstStyle/>
        <a:p>
          <a:endParaRPr lang="en-US"/>
        </a:p>
      </dgm:t>
    </dgm:pt>
    <dgm:pt modelId="{75FF9D61-8BA8-B84E-9354-9A7C0684080A}" type="sibTrans" cxnId="{3D8D616B-5814-6B4E-BD9E-4F9D7930A0F6}">
      <dgm:prSet/>
      <dgm:spPr/>
      <dgm:t>
        <a:bodyPr/>
        <a:lstStyle/>
        <a:p>
          <a:endParaRPr lang="en-US"/>
        </a:p>
      </dgm:t>
    </dgm:pt>
    <dgm:pt modelId="{391A9FAD-F6FC-794F-9BBA-EBE72D332530}">
      <dgm:prSet/>
      <dgm:spPr/>
      <dgm:t>
        <a:bodyPr/>
        <a:lstStyle/>
        <a:p>
          <a:r>
            <a:rPr lang="en-US" dirty="0"/>
            <a:t>Easley</a:t>
          </a:r>
        </a:p>
      </dgm:t>
    </dgm:pt>
    <dgm:pt modelId="{A9B9263D-497A-D343-B8D1-05DDC9C306FA}" type="parTrans" cxnId="{6B89503D-4B7D-9746-BE4A-5DEC81E98BC6}">
      <dgm:prSet/>
      <dgm:spPr/>
      <dgm:t>
        <a:bodyPr/>
        <a:lstStyle/>
        <a:p>
          <a:endParaRPr lang="en-US"/>
        </a:p>
      </dgm:t>
    </dgm:pt>
    <dgm:pt modelId="{A5B016DF-AAFE-B14C-B785-9053E2682018}" type="sibTrans" cxnId="{6B89503D-4B7D-9746-BE4A-5DEC81E98BC6}">
      <dgm:prSet/>
      <dgm:spPr/>
      <dgm:t>
        <a:bodyPr/>
        <a:lstStyle/>
        <a:p>
          <a:endParaRPr lang="en-US"/>
        </a:p>
      </dgm:t>
    </dgm:pt>
    <dgm:pt modelId="{38455B57-E792-6D4F-BCB8-E7742E5BB521}">
      <dgm:prSet/>
      <dgm:spPr/>
      <dgm:t>
        <a:bodyPr/>
        <a:lstStyle/>
        <a:p>
          <a:r>
            <a:rPr lang="en-US" dirty="0"/>
            <a:t>Tega Cay</a:t>
          </a:r>
        </a:p>
      </dgm:t>
    </dgm:pt>
    <dgm:pt modelId="{F50713A9-79F0-5E4A-BBF3-90FBDF8174E2}" type="parTrans" cxnId="{1A833416-4881-2441-8C31-10823EF856A0}">
      <dgm:prSet/>
      <dgm:spPr/>
      <dgm:t>
        <a:bodyPr/>
        <a:lstStyle/>
        <a:p>
          <a:endParaRPr lang="en-US"/>
        </a:p>
      </dgm:t>
    </dgm:pt>
    <dgm:pt modelId="{4D130830-3128-7E40-9463-C3EA400E4510}" type="sibTrans" cxnId="{1A833416-4881-2441-8C31-10823EF856A0}">
      <dgm:prSet/>
      <dgm:spPr/>
      <dgm:t>
        <a:bodyPr/>
        <a:lstStyle/>
        <a:p>
          <a:endParaRPr lang="en-US"/>
        </a:p>
      </dgm:t>
    </dgm:pt>
    <dgm:pt modelId="{BECD5376-CCC5-F94A-BF41-2DFD963D1AA1}">
      <dgm:prSet/>
      <dgm:spPr/>
      <dgm:t>
        <a:bodyPr/>
        <a:lstStyle/>
        <a:p>
          <a:r>
            <a:rPr lang="en-US" dirty="0"/>
            <a:t>Clemson</a:t>
          </a:r>
        </a:p>
      </dgm:t>
    </dgm:pt>
    <dgm:pt modelId="{F56EB7A3-0C58-7D4D-B1C7-F5DDF6123B5A}" type="parTrans" cxnId="{6B767E85-2A84-9D46-9224-785BFBDBFC9B}">
      <dgm:prSet/>
      <dgm:spPr/>
      <dgm:t>
        <a:bodyPr/>
        <a:lstStyle/>
        <a:p>
          <a:endParaRPr lang="en-US"/>
        </a:p>
      </dgm:t>
    </dgm:pt>
    <dgm:pt modelId="{D074DABA-DEBA-834E-B49E-0CF4FFDE18BF}" type="sibTrans" cxnId="{6B767E85-2A84-9D46-9224-785BFBDBFC9B}">
      <dgm:prSet/>
      <dgm:spPr/>
      <dgm:t>
        <a:bodyPr/>
        <a:lstStyle/>
        <a:p>
          <a:endParaRPr lang="en-US"/>
        </a:p>
      </dgm:t>
    </dgm:pt>
    <dgm:pt modelId="{F7C488CD-E535-C64F-8FF2-BC3F517DA243}">
      <dgm:prSet/>
      <dgm:spPr/>
      <dgm:t>
        <a:bodyPr/>
        <a:lstStyle/>
        <a:p>
          <a:r>
            <a:rPr lang="en-US" dirty="0"/>
            <a:t>Chester County Schools</a:t>
          </a:r>
        </a:p>
      </dgm:t>
    </dgm:pt>
    <dgm:pt modelId="{89C85AD8-EED2-4F44-ADB2-3CBDE04F415A}" type="parTrans" cxnId="{F3051491-14AA-3A4B-8CB5-3CC1270725F5}">
      <dgm:prSet/>
      <dgm:spPr/>
      <dgm:t>
        <a:bodyPr/>
        <a:lstStyle/>
        <a:p>
          <a:endParaRPr lang="en-US"/>
        </a:p>
      </dgm:t>
    </dgm:pt>
    <dgm:pt modelId="{C7B49F17-30D1-CE4E-8FE8-50B28422DFFB}" type="sibTrans" cxnId="{F3051491-14AA-3A4B-8CB5-3CC1270725F5}">
      <dgm:prSet/>
      <dgm:spPr/>
      <dgm:t>
        <a:bodyPr/>
        <a:lstStyle/>
        <a:p>
          <a:endParaRPr lang="en-US"/>
        </a:p>
      </dgm:t>
    </dgm:pt>
    <dgm:pt modelId="{29CB8B68-C9C5-974C-87B4-2332443B53F0}">
      <dgm:prSet/>
      <dgm:spPr/>
      <dgm:t>
        <a:bodyPr/>
        <a:lstStyle/>
        <a:p>
          <a:r>
            <a:rPr lang="en-US" dirty="0"/>
            <a:t>York School District 1</a:t>
          </a:r>
        </a:p>
      </dgm:t>
    </dgm:pt>
    <dgm:pt modelId="{418B5D83-A187-1E43-97EF-9D4B5A3FCC38}" type="parTrans" cxnId="{117D7C02-D1F5-9F4E-B0FD-CBDE1B707811}">
      <dgm:prSet/>
      <dgm:spPr/>
      <dgm:t>
        <a:bodyPr/>
        <a:lstStyle/>
        <a:p>
          <a:endParaRPr lang="en-US"/>
        </a:p>
      </dgm:t>
    </dgm:pt>
    <dgm:pt modelId="{BCF1BB01-12ED-DC4E-9216-192F808C2A81}" type="sibTrans" cxnId="{117D7C02-D1F5-9F4E-B0FD-CBDE1B707811}">
      <dgm:prSet/>
      <dgm:spPr/>
      <dgm:t>
        <a:bodyPr/>
        <a:lstStyle/>
        <a:p>
          <a:endParaRPr lang="en-US"/>
        </a:p>
      </dgm:t>
    </dgm:pt>
    <dgm:pt modelId="{CB92A5A7-08F2-8644-85D1-7AA1BC97FCD3}">
      <dgm:prSet/>
      <dgm:spPr/>
      <dgm:t>
        <a:bodyPr/>
        <a:lstStyle/>
        <a:p>
          <a:r>
            <a:rPr lang="en-US" dirty="0"/>
            <a:t>Pageland</a:t>
          </a:r>
        </a:p>
      </dgm:t>
    </dgm:pt>
    <dgm:pt modelId="{48E573ED-9FEA-164C-AEFF-B0293F443A74}" type="parTrans" cxnId="{DCFFD585-BFF7-8344-B3D6-65D022799DFF}">
      <dgm:prSet/>
      <dgm:spPr/>
      <dgm:t>
        <a:bodyPr/>
        <a:lstStyle/>
        <a:p>
          <a:endParaRPr lang="en-US"/>
        </a:p>
      </dgm:t>
    </dgm:pt>
    <dgm:pt modelId="{A0E27E38-CAA3-AB42-B197-0A7896F5474C}" type="sibTrans" cxnId="{DCFFD585-BFF7-8344-B3D6-65D022799DFF}">
      <dgm:prSet/>
      <dgm:spPr/>
      <dgm:t>
        <a:bodyPr/>
        <a:lstStyle/>
        <a:p>
          <a:endParaRPr lang="en-US"/>
        </a:p>
      </dgm:t>
    </dgm:pt>
    <dgm:pt modelId="{5520B361-1E78-754F-B18C-8650143E0C4D}">
      <dgm:prSet/>
      <dgm:spPr/>
      <dgm:t>
        <a:bodyPr/>
        <a:lstStyle/>
        <a:p>
          <a:r>
            <a:rPr lang="en-US" dirty="0"/>
            <a:t>Winnsboro</a:t>
          </a:r>
        </a:p>
      </dgm:t>
    </dgm:pt>
    <dgm:pt modelId="{3F22D5CE-2C02-A143-AC64-17BB0648CB73}" type="parTrans" cxnId="{1EA819C8-4F49-0646-8DE5-7EBB9FA52529}">
      <dgm:prSet/>
      <dgm:spPr/>
      <dgm:t>
        <a:bodyPr/>
        <a:lstStyle/>
        <a:p>
          <a:endParaRPr lang="en-US"/>
        </a:p>
      </dgm:t>
    </dgm:pt>
    <dgm:pt modelId="{ABE3887B-0F4B-4446-A4F8-1C13E4FCC7A8}" type="sibTrans" cxnId="{1EA819C8-4F49-0646-8DE5-7EBB9FA52529}">
      <dgm:prSet/>
      <dgm:spPr/>
      <dgm:t>
        <a:bodyPr/>
        <a:lstStyle/>
        <a:p>
          <a:endParaRPr lang="en-US"/>
        </a:p>
      </dgm:t>
    </dgm:pt>
    <dgm:pt modelId="{D3874591-C6B0-9E43-A744-47AA7FDEC62B}">
      <dgm:prSet/>
      <dgm:spPr/>
      <dgm:t>
        <a:bodyPr/>
        <a:lstStyle/>
        <a:p>
          <a:r>
            <a:rPr lang="en-US" dirty="0"/>
            <a:t>Moncks Corner</a:t>
          </a:r>
        </a:p>
      </dgm:t>
    </dgm:pt>
    <dgm:pt modelId="{26701B52-73BD-DF42-B987-8ECC041712A8}" type="parTrans" cxnId="{83B500BE-38DF-B749-B112-61F8B04840B9}">
      <dgm:prSet/>
      <dgm:spPr/>
      <dgm:t>
        <a:bodyPr/>
        <a:lstStyle/>
        <a:p>
          <a:endParaRPr lang="en-US"/>
        </a:p>
      </dgm:t>
    </dgm:pt>
    <dgm:pt modelId="{96EBEE67-055D-D446-A716-8A81BD08633C}" type="sibTrans" cxnId="{83B500BE-38DF-B749-B112-61F8B04840B9}">
      <dgm:prSet/>
      <dgm:spPr/>
      <dgm:t>
        <a:bodyPr/>
        <a:lstStyle/>
        <a:p>
          <a:endParaRPr lang="en-US"/>
        </a:p>
      </dgm:t>
    </dgm:pt>
    <dgm:pt modelId="{74CC98F5-B5B8-B54A-96D8-9CBC6C2754FB}">
      <dgm:prSet/>
      <dgm:spPr/>
      <dgm:t>
        <a:bodyPr/>
        <a:lstStyle/>
        <a:p>
          <a:r>
            <a:rPr lang="en-US" dirty="0"/>
            <a:t>Dorchester District 2</a:t>
          </a:r>
        </a:p>
      </dgm:t>
    </dgm:pt>
    <dgm:pt modelId="{E6B9D465-8707-0349-89B3-067295AB0073}" type="parTrans" cxnId="{ADE58AD5-367B-EE44-B535-883DD6CB40B3}">
      <dgm:prSet/>
      <dgm:spPr/>
      <dgm:t>
        <a:bodyPr/>
        <a:lstStyle/>
        <a:p>
          <a:endParaRPr lang="en-US"/>
        </a:p>
      </dgm:t>
    </dgm:pt>
    <dgm:pt modelId="{9D30BEA1-BECD-714A-A11B-5EF27784B48F}" type="sibTrans" cxnId="{ADE58AD5-367B-EE44-B535-883DD6CB40B3}">
      <dgm:prSet/>
      <dgm:spPr/>
      <dgm:t>
        <a:bodyPr/>
        <a:lstStyle/>
        <a:p>
          <a:endParaRPr lang="en-US"/>
        </a:p>
      </dgm:t>
    </dgm:pt>
    <dgm:pt modelId="{77ACD1B8-66ED-F64C-BCB4-057AE499B9BF}">
      <dgm:prSet/>
      <dgm:spPr/>
      <dgm:t>
        <a:bodyPr/>
        <a:lstStyle/>
        <a:p>
          <a:r>
            <a:rPr lang="en-US" dirty="0"/>
            <a:t>Fountain Inn</a:t>
          </a:r>
        </a:p>
      </dgm:t>
    </dgm:pt>
    <dgm:pt modelId="{957D7776-7986-0544-99C1-0A69990D47EB}" type="parTrans" cxnId="{914D2BEC-1F0D-BB4F-BCAE-1E7FD802A4AD}">
      <dgm:prSet/>
      <dgm:spPr/>
      <dgm:t>
        <a:bodyPr/>
        <a:lstStyle/>
        <a:p>
          <a:endParaRPr lang="en-US"/>
        </a:p>
      </dgm:t>
    </dgm:pt>
    <dgm:pt modelId="{20D97231-3A18-6347-8CC2-53B069F925FC}" type="sibTrans" cxnId="{914D2BEC-1F0D-BB4F-BCAE-1E7FD802A4AD}">
      <dgm:prSet/>
      <dgm:spPr/>
      <dgm:t>
        <a:bodyPr/>
        <a:lstStyle/>
        <a:p>
          <a:endParaRPr lang="en-US"/>
        </a:p>
      </dgm:t>
    </dgm:pt>
    <dgm:pt modelId="{F68E618B-A81C-1C42-AAAD-5C65782DE6AF}">
      <dgm:prSet/>
      <dgm:spPr/>
      <dgm:t>
        <a:bodyPr/>
        <a:lstStyle/>
        <a:p>
          <a:r>
            <a:rPr lang="en-US" dirty="0"/>
            <a:t>Greer</a:t>
          </a:r>
        </a:p>
      </dgm:t>
    </dgm:pt>
    <dgm:pt modelId="{2F0051B1-4AE1-424B-8F0D-9C7F809E2DC8}" type="parTrans" cxnId="{66F2E386-10D6-E74B-9511-EB893CD376B0}">
      <dgm:prSet/>
      <dgm:spPr/>
      <dgm:t>
        <a:bodyPr/>
        <a:lstStyle/>
        <a:p>
          <a:endParaRPr lang="en-US"/>
        </a:p>
      </dgm:t>
    </dgm:pt>
    <dgm:pt modelId="{6C356072-090D-8B43-A995-68A3C9A9072E}" type="sibTrans" cxnId="{66F2E386-10D6-E74B-9511-EB893CD376B0}">
      <dgm:prSet/>
      <dgm:spPr/>
      <dgm:t>
        <a:bodyPr/>
        <a:lstStyle/>
        <a:p>
          <a:endParaRPr lang="en-US"/>
        </a:p>
      </dgm:t>
    </dgm:pt>
    <dgm:pt modelId="{C4F35B52-6E3E-1A43-BB3B-93C90AA0AE33}">
      <dgm:prSet/>
      <dgm:spPr/>
      <dgm:t>
        <a:bodyPr/>
        <a:lstStyle/>
        <a:p>
          <a:r>
            <a:rPr lang="en-US" dirty="0"/>
            <a:t>Clinton</a:t>
          </a:r>
        </a:p>
      </dgm:t>
    </dgm:pt>
    <dgm:pt modelId="{0D25B071-3AA4-7A4F-801D-00BB93DA4078}" type="parTrans" cxnId="{AC5D52F9-B764-BB4E-9AD6-F76770462BD6}">
      <dgm:prSet/>
      <dgm:spPr/>
      <dgm:t>
        <a:bodyPr/>
        <a:lstStyle/>
        <a:p>
          <a:endParaRPr lang="en-US"/>
        </a:p>
      </dgm:t>
    </dgm:pt>
    <dgm:pt modelId="{B4E8F0F7-00AD-444F-A01E-03DF1ACADD4A}" type="sibTrans" cxnId="{AC5D52F9-B764-BB4E-9AD6-F76770462BD6}">
      <dgm:prSet/>
      <dgm:spPr/>
      <dgm:t>
        <a:bodyPr/>
        <a:lstStyle/>
        <a:p>
          <a:endParaRPr lang="en-US"/>
        </a:p>
      </dgm:t>
    </dgm:pt>
    <dgm:pt modelId="{9F870C91-0559-5C49-B13F-814F3221ACBF}">
      <dgm:prSet/>
      <dgm:spPr/>
      <dgm:t>
        <a:bodyPr/>
        <a:lstStyle/>
        <a:p>
          <a:r>
            <a:rPr lang="en-US" dirty="0"/>
            <a:t>Richland County</a:t>
          </a:r>
        </a:p>
      </dgm:t>
    </dgm:pt>
    <dgm:pt modelId="{329764E9-94AB-8345-93ED-F7CC3B701941}" type="parTrans" cxnId="{95AFAAB4-B60A-F34F-9096-C64E48EE16C3}">
      <dgm:prSet/>
      <dgm:spPr/>
      <dgm:t>
        <a:bodyPr/>
        <a:lstStyle/>
        <a:p>
          <a:endParaRPr lang="en-US"/>
        </a:p>
      </dgm:t>
    </dgm:pt>
    <dgm:pt modelId="{7D8801B9-FDBA-5845-8F12-3960535A5ABE}" type="sibTrans" cxnId="{95AFAAB4-B60A-F34F-9096-C64E48EE16C3}">
      <dgm:prSet/>
      <dgm:spPr/>
      <dgm:t>
        <a:bodyPr/>
        <a:lstStyle/>
        <a:p>
          <a:endParaRPr lang="en-US"/>
        </a:p>
      </dgm:t>
    </dgm:pt>
    <dgm:pt modelId="{FBE4F3B1-2F11-C248-9043-5487E6B196BC}">
      <dgm:prSet/>
      <dgm:spPr/>
      <dgm:t>
        <a:bodyPr/>
        <a:lstStyle/>
        <a:p>
          <a:r>
            <a:rPr lang="en-US" dirty="0"/>
            <a:t>Inman</a:t>
          </a:r>
        </a:p>
      </dgm:t>
    </dgm:pt>
    <dgm:pt modelId="{DCF61DD8-7F10-D24B-8C18-643FEA4E511D}" type="parTrans" cxnId="{78669A56-41E4-3A41-AA0B-A3342FA6AFF4}">
      <dgm:prSet/>
      <dgm:spPr/>
      <dgm:t>
        <a:bodyPr/>
        <a:lstStyle/>
        <a:p>
          <a:endParaRPr lang="en-US"/>
        </a:p>
      </dgm:t>
    </dgm:pt>
    <dgm:pt modelId="{DE7E4ABE-ECA4-354B-AC06-5739CE7F0B7C}" type="sibTrans" cxnId="{78669A56-41E4-3A41-AA0B-A3342FA6AFF4}">
      <dgm:prSet/>
      <dgm:spPr/>
      <dgm:t>
        <a:bodyPr/>
        <a:lstStyle/>
        <a:p>
          <a:endParaRPr lang="en-US"/>
        </a:p>
      </dgm:t>
    </dgm:pt>
    <dgm:pt modelId="{B519B663-FCEC-2446-AA44-61A5E4C542BF}">
      <dgm:prSet/>
      <dgm:spPr/>
      <dgm:t>
        <a:bodyPr/>
        <a:lstStyle/>
        <a:p>
          <a:r>
            <a:rPr lang="en-US" dirty="0"/>
            <a:t>Dorchester District 4</a:t>
          </a:r>
        </a:p>
      </dgm:t>
    </dgm:pt>
    <dgm:pt modelId="{5B9F7008-3989-4C47-9859-DF7022324BFA}" type="parTrans" cxnId="{F68E1FD9-1152-4446-8B4C-6C12D2F1D092}">
      <dgm:prSet/>
      <dgm:spPr/>
      <dgm:t>
        <a:bodyPr/>
        <a:lstStyle/>
        <a:p>
          <a:endParaRPr lang="en-US"/>
        </a:p>
      </dgm:t>
    </dgm:pt>
    <dgm:pt modelId="{19C8C85C-710B-C749-82FB-F2CFE29523F0}" type="sibTrans" cxnId="{F68E1FD9-1152-4446-8B4C-6C12D2F1D092}">
      <dgm:prSet/>
      <dgm:spPr/>
      <dgm:t>
        <a:bodyPr/>
        <a:lstStyle/>
        <a:p>
          <a:endParaRPr lang="en-US"/>
        </a:p>
      </dgm:t>
    </dgm:pt>
    <dgm:pt modelId="{D801FAA8-B078-1947-9ACC-CF81C899D42F}">
      <dgm:prSet/>
      <dgm:spPr/>
      <dgm:t>
        <a:bodyPr/>
        <a:lstStyle/>
        <a:p>
          <a:r>
            <a:rPr lang="en-US" dirty="0"/>
            <a:t>Woodruff</a:t>
          </a:r>
        </a:p>
      </dgm:t>
    </dgm:pt>
    <dgm:pt modelId="{FEDD59F5-71CD-E141-A82E-5AEE34FECBBD}" type="parTrans" cxnId="{1E090CCB-46C1-1943-B02C-3445C29A2B43}">
      <dgm:prSet/>
      <dgm:spPr/>
      <dgm:t>
        <a:bodyPr/>
        <a:lstStyle/>
        <a:p>
          <a:endParaRPr lang="en-US"/>
        </a:p>
      </dgm:t>
    </dgm:pt>
    <dgm:pt modelId="{40D485C4-A027-8449-8DC4-FEC5E03FDE3F}" type="sibTrans" cxnId="{1E090CCB-46C1-1943-B02C-3445C29A2B43}">
      <dgm:prSet/>
      <dgm:spPr/>
      <dgm:t>
        <a:bodyPr/>
        <a:lstStyle/>
        <a:p>
          <a:endParaRPr lang="en-US"/>
        </a:p>
      </dgm:t>
    </dgm:pt>
    <dgm:pt modelId="{D301CD5B-BCA1-C24C-B2AA-71C56E3AD7E7}">
      <dgm:prSet phldrT="[Text]"/>
      <dgm:spPr/>
      <dgm:t>
        <a:bodyPr/>
        <a:lstStyle/>
        <a:p>
          <a:r>
            <a:rPr lang="en-US" dirty="0"/>
            <a:t>Central</a:t>
          </a:r>
        </a:p>
      </dgm:t>
    </dgm:pt>
    <dgm:pt modelId="{F32C25E4-B09A-994A-879E-1E8A762D0BBE}" type="parTrans" cxnId="{082CE7B8-B83A-7A41-9A05-663A9D144775}">
      <dgm:prSet/>
      <dgm:spPr/>
      <dgm:t>
        <a:bodyPr/>
        <a:lstStyle/>
        <a:p>
          <a:endParaRPr lang="en-US"/>
        </a:p>
      </dgm:t>
    </dgm:pt>
    <dgm:pt modelId="{561C3942-F1A9-5740-A520-9B324EC269AD}" type="sibTrans" cxnId="{082CE7B8-B83A-7A41-9A05-663A9D144775}">
      <dgm:prSet/>
      <dgm:spPr/>
      <dgm:t>
        <a:bodyPr/>
        <a:lstStyle/>
        <a:p>
          <a:endParaRPr lang="en-US"/>
        </a:p>
      </dgm:t>
    </dgm:pt>
    <dgm:pt modelId="{E753A21A-5ED8-6448-A3D0-5092E9FAF3F7}">
      <dgm:prSet phldrT="[Text]"/>
      <dgm:spPr/>
      <dgm:t>
        <a:bodyPr/>
        <a:lstStyle/>
        <a:p>
          <a:r>
            <a:rPr lang="en-US" dirty="0"/>
            <a:t>Colleton County</a:t>
          </a:r>
        </a:p>
      </dgm:t>
    </dgm:pt>
    <dgm:pt modelId="{A3966CFF-4D04-4E48-9A0D-68495FB80BEB}" type="parTrans" cxnId="{58E1EB76-3CE7-2C4A-AA1B-813306AD4DDA}">
      <dgm:prSet/>
      <dgm:spPr/>
      <dgm:t>
        <a:bodyPr/>
        <a:lstStyle/>
        <a:p>
          <a:endParaRPr lang="en-US"/>
        </a:p>
      </dgm:t>
    </dgm:pt>
    <dgm:pt modelId="{4ADF6A30-4CF2-DD48-B6F3-A214CEEE9C29}" type="sibTrans" cxnId="{58E1EB76-3CE7-2C4A-AA1B-813306AD4DDA}">
      <dgm:prSet/>
      <dgm:spPr/>
      <dgm:t>
        <a:bodyPr/>
        <a:lstStyle/>
        <a:p>
          <a:endParaRPr lang="en-US"/>
        </a:p>
      </dgm:t>
    </dgm:pt>
    <dgm:pt modelId="{62B3B287-99DF-334B-A6DF-33365659810B}">
      <dgm:prSet phldrT="[Text]"/>
      <dgm:spPr/>
      <dgm:t>
        <a:bodyPr/>
        <a:lstStyle/>
        <a:p>
          <a:r>
            <a:rPr lang="en-US" dirty="0"/>
            <a:t>Laurens County</a:t>
          </a:r>
        </a:p>
      </dgm:t>
    </dgm:pt>
    <dgm:pt modelId="{E3392134-5BCC-4C41-A6FF-C929ABD1B2FA}" type="parTrans" cxnId="{0B1892DC-CBEB-FC45-9D58-0B932A057522}">
      <dgm:prSet/>
      <dgm:spPr/>
      <dgm:t>
        <a:bodyPr/>
        <a:lstStyle/>
        <a:p>
          <a:endParaRPr lang="en-US"/>
        </a:p>
      </dgm:t>
    </dgm:pt>
    <dgm:pt modelId="{B5537DDB-BB41-F84D-8517-C6503E1AE32C}" type="sibTrans" cxnId="{0B1892DC-CBEB-FC45-9D58-0B932A057522}">
      <dgm:prSet/>
      <dgm:spPr/>
      <dgm:t>
        <a:bodyPr/>
        <a:lstStyle/>
        <a:p>
          <a:endParaRPr lang="en-US"/>
        </a:p>
      </dgm:t>
    </dgm:pt>
    <dgm:pt modelId="{7D35BF02-FED4-2A48-A1D5-36067F2D0979}">
      <dgm:prSet phldrT="[Text]"/>
      <dgm:spPr/>
      <dgm:t>
        <a:bodyPr/>
        <a:lstStyle/>
        <a:p>
          <a:r>
            <a:rPr lang="en-US" dirty="0"/>
            <a:t>Cherokee County</a:t>
          </a:r>
        </a:p>
      </dgm:t>
    </dgm:pt>
    <dgm:pt modelId="{87CE7EE9-A2F3-D141-855D-AEE4941532D1}" type="parTrans" cxnId="{4FB58EE8-29C5-D44F-8246-DE97AA656A70}">
      <dgm:prSet/>
      <dgm:spPr/>
      <dgm:t>
        <a:bodyPr/>
        <a:lstStyle/>
        <a:p>
          <a:endParaRPr lang="en-US"/>
        </a:p>
      </dgm:t>
    </dgm:pt>
    <dgm:pt modelId="{1D22DDD2-52C0-1A46-814B-0DAFAB05AE09}" type="sibTrans" cxnId="{4FB58EE8-29C5-D44F-8246-DE97AA656A70}">
      <dgm:prSet/>
      <dgm:spPr/>
      <dgm:t>
        <a:bodyPr/>
        <a:lstStyle/>
        <a:p>
          <a:endParaRPr lang="en-US"/>
        </a:p>
      </dgm:t>
    </dgm:pt>
    <dgm:pt modelId="{E13DE4CE-7412-4F44-9415-0505E6118063}">
      <dgm:prSet phldrT="[Text]"/>
      <dgm:spPr/>
      <dgm:t>
        <a:bodyPr/>
        <a:lstStyle/>
        <a:p>
          <a:r>
            <a:rPr lang="en-US" dirty="0"/>
            <a:t>Cherokee County Schools</a:t>
          </a:r>
        </a:p>
      </dgm:t>
    </dgm:pt>
    <dgm:pt modelId="{E48C09DB-E10F-174B-8FFE-76DC431AB559}" type="parTrans" cxnId="{4FDB9D28-F62D-9049-8A08-5143E804DB97}">
      <dgm:prSet/>
      <dgm:spPr/>
      <dgm:t>
        <a:bodyPr/>
        <a:lstStyle/>
        <a:p>
          <a:endParaRPr lang="en-US"/>
        </a:p>
      </dgm:t>
    </dgm:pt>
    <dgm:pt modelId="{99F88E06-53FD-D042-9186-13DC10173EFF}" type="sibTrans" cxnId="{4FDB9D28-F62D-9049-8A08-5143E804DB97}">
      <dgm:prSet/>
      <dgm:spPr/>
      <dgm:t>
        <a:bodyPr/>
        <a:lstStyle/>
        <a:p>
          <a:endParaRPr lang="en-US"/>
        </a:p>
      </dgm:t>
    </dgm:pt>
    <dgm:pt modelId="{9EAEAC18-AE30-AD42-802E-5BABD97DD1FA}">
      <dgm:prSet phldrT="[Text]"/>
      <dgm:spPr/>
      <dgm:t>
        <a:bodyPr/>
        <a:lstStyle/>
        <a:p>
          <a:r>
            <a:rPr lang="en-US" dirty="0"/>
            <a:t>Orangeburg County</a:t>
          </a:r>
        </a:p>
      </dgm:t>
    </dgm:pt>
    <dgm:pt modelId="{48DA6348-C411-1544-A262-BF658730C49F}" type="parTrans" cxnId="{0EB49249-547D-B246-A923-AFC0A9833B6A}">
      <dgm:prSet/>
      <dgm:spPr/>
      <dgm:t>
        <a:bodyPr/>
        <a:lstStyle/>
        <a:p>
          <a:endParaRPr lang="en-US"/>
        </a:p>
      </dgm:t>
    </dgm:pt>
    <dgm:pt modelId="{3F891FA5-8AD0-3E41-8C8F-BDCEF56B06FC}" type="sibTrans" cxnId="{0EB49249-547D-B246-A923-AFC0A9833B6A}">
      <dgm:prSet/>
      <dgm:spPr/>
      <dgm:t>
        <a:bodyPr/>
        <a:lstStyle/>
        <a:p>
          <a:endParaRPr lang="en-US"/>
        </a:p>
      </dgm:t>
    </dgm:pt>
    <dgm:pt modelId="{4262E1F9-B3E5-4BC4-A2BB-10ECB93649E5}" type="pres">
      <dgm:prSet presAssocID="{A4BF171C-C29E-4682-89F2-849F8656D3A3}" presName="diagram" presStyleCnt="0">
        <dgm:presLayoutVars>
          <dgm:dir/>
          <dgm:resizeHandles val="exact"/>
        </dgm:presLayoutVars>
      </dgm:prSet>
      <dgm:spPr/>
    </dgm:pt>
    <dgm:pt modelId="{88AB566E-F02C-4266-BF4D-82FC3C471253}" type="pres">
      <dgm:prSet presAssocID="{56C31D92-0E39-4596-9384-B7A9903FC71A}" presName="node" presStyleLbl="node1" presStyleIdx="0" presStyleCnt="41">
        <dgm:presLayoutVars>
          <dgm:bulletEnabled val="1"/>
        </dgm:presLayoutVars>
      </dgm:prSet>
      <dgm:spPr/>
    </dgm:pt>
    <dgm:pt modelId="{E518D75E-7F73-4B72-A947-15B08C348998}" type="pres">
      <dgm:prSet presAssocID="{07EC4BD6-9531-427D-B816-7F9A527BF97E}" presName="sibTrans" presStyleCnt="0"/>
      <dgm:spPr/>
    </dgm:pt>
    <dgm:pt modelId="{893B9BF1-E7A2-4773-8DAF-CAB555DA1117}" type="pres">
      <dgm:prSet presAssocID="{4C589F1D-48B3-4626-9137-849C572815F1}" presName="node" presStyleLbl="node1" presStyleIdx="1" presStyleCnt="41">
        <dgm:presLayoutVars>
          <dgm:bulletEnabled val="1"/>
        </dgm:presLayoutVars>
      </dgm:prSet>
      <dgm:spPr/>
    </dgm:pt>
    <dgm:pt modelId="{B45707C0-AB83-4692-9817-F63C1C5730AC}" type="pres">
      <dgm:prSet presAssocID="{E008E2EE-A1D9-4F70-876E-99923276F311}" presName="sibTrans" presStyleCnt="0"/>
      <dgm:spPr/>
    </dgm:pt>
    <dgm:pt modelId="{C51BD726-B4D7-4739-8358-1BE231C3C4B7}" type="pres">
      <dgm:prSet presAssocID="{8B46ECF2-CCE6-4770-8FCB-18CB0F9597D9}" presName="node" presStyleLbl="node1" presStyleIdx="2" presStyleCnt="41">
        <dgm:presLayoutVars>
          <dgm:bulletEnabled val="1"/>
        </dgm:presLayoutVars>
      </dgm:prSet>
      <dgm:spPr/>
    </dgm:pt>
    <dgm:pt modelId="{E909712D-E717-4A35-88A4-FD3737B8F8A9}" type="pres">
      <dgm:prSet presAssocID="{34C83BDE-3E65-403B-9DF3-B0C4FC16BB15}" presName="sibTrans" presStyleCnt="0"/>
      <dgm:spPr/>
    </dgm:pt>
    <dgm:pt modelId="{6D706368-598E-483E-BB2A-AAF549CCFD31}" type="pres">
      <dgm:prSet presAssocID="{5DDFF781-8545-4A8B-8333-D9CDFA269D37}" presName="node" presStyleLbl="node1" presStyleIdx="3" presStyleCnt="41">
        <dgm:presLayoutVars>
          <dgm:bulletEnabled val="1"/>
        </dgm:presLayoutVars>
      </dgm:prSet>
      <dgm:spPr/>
    </dgm:pt>
    <dgm:pt modelId="{11EFEC37-F0EE-4499-A241-8FA14AFA07D2}" type="pres">
      <dgm:prSet presAssocID="{B8BF0D27-7682-47AC-AB9D-FF7E6CF6C6C8}" presName="sibTrans" presStyleCnt="0"/>
      <dgm:spPr/>
    </dgm:pt>
    <dgm:pt modelId="{8AA0923D-9C53-D542-9301-819B6D2111E1}" type="pres">
      <dgm:prSet presAssocID="{74CC98F5-B5B8-B54A-96D8-9CBC6C2754FB}" presName="node" presStyleLbl="node1" presStyleIdx="4" presStyleCnt="41">
        <dgm:presLayoutVars>
          <dgm:bulletEnabled val="1"/>
        </dgm:presLayoutVars>
      </dgm:prSet>
      <dgm:spPr/>
    </dgm:pt>
    <dgm:pt modelId="{260BF239-4A8D-254D-9DD8-E909E9528E9D}" type="pres">
      <dgm:prSet presAssocID="{9D30BEA1-BECD-714A-A11B-5EF27784B48F}" presName="sibTrans" presStyleCnt="0"/>
      <dgm:spPr/>
    </dgm:pt>
    <dgm:pt modelId="{2327FE3A-A1B1-1740-9750-8A6FA7774201}" type="pres">
      <dgm:prSet presAssocID="{B519B663-FCEC-2446-AA44-61A5E4C542BF}" presName="node" presStyleLbl="node1" presStyleIdx="5" presStyleCnt="41">
        <dgm:presLayoutVars>
          <dgm:bulletEnabled val="1"/>
        </dgm:presLayoutVars>
      </dgm:prSet>
      <dgm:spPr/>
    </dgm:pt>
    <dgm:pt modelId="{FE74E6FB-EDBC-204D-AC48-06AD8ABCD390}" type="pres">
      <dgm:prSet presAssocID="{19C8C85C-710B-C749-82FB-F2CFE29523F0}" presName="sibTrans" presStyleCnt="0"/>
      <dgm:spPr/>
    </dgm:pt>
    <dgm:pt modelId="{D8D9A9B2-D474-4805-BBB2-BAF0421AE0D9}" type="pres">
      <dgm:prSet presAssocID="{EE7D7409-2AC6-4CF8-A0AA-D6D1237E0214}" presName="node" presStyleLbl="node1" presStyleIdx="6" presStyleCnt="41">
        <dgm:presLayoutVars>
          <dgm:bulletEnabled val="1"/>
        </dgm:presLayoutVars>
      </dgm:prSet>
      <dgm:spPr/>
    </dgm:pt>
    <dgm:pt modelId="{87E6FF8C-5D03-47FC-B610-20DBED83BB2E}" type="pres">
      <dgm:prSet presAssocID="{84118F63-FCD8-4A6B-8992-E69DB41616CE}" presName="sibTrans" presStyleCnt="0"/>
      <dgm:spPr/>
    </dgm:pt>
    <dgm:pt modelId="{1FA636C3-9355-412A-A5AE-AC779389252E}" type="pres">
      <dgm:prSet presAssocID="{2CA80E9D-5879-4E48-910B-AD29290AA086}" presName="node" presStyleLbl="node1" presStyleIdx="7" presStyleCnt="41">
        <dgm:presLayoutVars>
          <dgm:bulletEnabled val="1"/>
        </dgm:presLayoutVars>
      </dgm:prSet>
      <dgm:spPr/>
    </dgm:pt>
    <dgm:pt modelId="{84217F17-41D4-4D47-8E88-609A4F431771}" type="pres">
      <dgm:prSet presAssocID="{127407C6-80A9-46E6-AAFF-40BB794FCB24}" presName="sibTrans" presStyleCnt="0"/>
      <dgm:spPr/>
    </dgm:pt>
    <dgm:pt modelId="{D3631200-EE7C-4A8F-97F1-17A3DAE44AF5}" type="pres">
      <dgm:prSet presAssocID="{8B313E74-9DAB-4257-B62C-159E6F76D0D1}" presName="node" presStyleLbl="node1" presStyleIdx="8" presStyleCnt="41">
        <dgm:presLayoutVars>
          <dgm:bulletEnabled val="1"/>
        </dgm:presLayoutVars>
      </dgm:prSet>
      <dgm:spPr/>
    </dgm:pt>
    <dgm:pt modelId="{08D84DDE-8E89-4780-99DD-1B2275A53559}" type="pres">
      <dgm:prSet presAssocID="{8EF04CD3-3715-44C0-B50B-DC4EBE6A9F4B}" presName="sibTrans" presStyleCnt="0"/>
      <dgm:spPr/>
    </dgm:pt>
    <dgm:pt modelId="{099F3ECE-762E-4AB8-8C27-720E170176C8}" type="pres">
      <dgm:prSet presAssocID="{FF453F42-B3A8-4EC7-9C94-F900A6C16C91}" presName="node" presStyleLbl="node1" presStyleIdx="9" presStyleCnt="41">
        <dgm:presLayoutVars>
          <dgm:bulletEnabled val="1"/>
        </dgm:presLayoutVars>
      </dgm:prSet>
      <dgm:spPr/>
    </dgm:pt>
    <dgm:pt modelId="{318972A2-B824-448C-9617-A8196A1D33BE}" type="pres">
      <dgm:prSet presAssocID="{50809F48-6087-42D9-8339-758202933D27}" presName="sibTrans" presStyleCnt="0"/>
      <dgm:spPr/>
    </dgm:pt>
    <dgm:pt modelId="{7D981F1E-9F91-47C3-8894-42A933EFF10E}" type="pres">
      <dgm:prSet presAssocID="{AF62446D-9DDE-499F-A907-E9C5B1137BDB}" presName="node" presStyleLbl="node1" presStyleIdx="10" presStyleCnt="41">
        <dgm:presLayoutVars>
          <dgm:bulletEnabled val="1"/>
        </dgm:presLayoutVars>
      </dgm:prSet>
      <dgm:spPr/>
    </dgm:pt>
    <dgm:pt modelId="{E1803B9C-49CA-4FF8-A537-3FAA037CE4BA}" type="pres">
      <dgm:prSet presAssocID="{5E61CBCC-58F5-4ED2-8EAA-135BF4C78E0B}" presName="sibTrans" presStyleCnt="0"/>
      <dgm:spPr/>
    </dgm:pt>
    <dgm:pt modelId="{1EAB8BC3-91AC-EF40-B86E-279259805261}" type="pres">
      <dgm:prSet presAssocID="{D301CD5B-BCA1-C24C-B2AA-71C56E3AD7E7}" presName="node" presStyleLbl="node1" presStyleIdx="11" presStyleCnt="41">
        <dgm:presLayoutVars>
          <dgm:bulletEnabled val="1"/>
        </dgm:presLayoutVars>
      </dgm:prSet>
      <dgm:spPr/>
    </dgm:pt>
    <dgm:pt modelId="{4D20D651-00B6-A44A-8DE0-0BCBF95B7388}" type="pres">
      <dgm:prSet presAssocID="{561C3942-F1A9-5740-A520-9B324EC269AD}" presName="sibTrans" presStyleCnt="0"/>
      <dgm:spPr/>
    </dgm:pt>
    <dgm:pt modelId="{351A63E7-7087-4B44-B295-FF63D26D5804}" type="pres">
      <dgm:prSet presAssocID="{7D35BF02-FED4-2A48-A1D5-36067F2D0979}" presName="node" presStyleLbl="node1" presStyleIdx="12" presStyleCnt="41">
        <dgm:presLayoutVars>
          <dgm:bulletEnabled val="1"/>
        </dgm:presLayoutVars>
      </dgm:prSet>
      <dgm:spPr/>
    </dgm:pt>
    <dgm:pt modelId="{EC179172-B40D-F94D-9AA1-8AB9E3B36308}" type="pres">
      <dgm:prSet presAssocID="{1D22DDD2-52C0-1A46-814B-0DAFAB05AE09}" presName="sibTrans" presStyleCnt="0"/>
      <dgm:spPr/>
    </dgm:pt>
    <dgm:pt modelId="{2D18B937-D14F-A44A-B00E-B15508BABE9D}" type="pres">
      <dgm:prSet presAssocID="{E13DE4CE-7412-4F44-9415-0505E6118063}" presName="node" presStyleLbl="node1" presStyleIdx="13" presStyleCnt="41">
        <dgm:presLayoutVars>
          <dgm:bulletEnabled val="1"/>
        </dgm:presLayoutVars>
      </dgm:prSet>
      <dgm:spPr/>
    </dgm:pt>
    <dgm:pt modelId="{F53AF243-EADA-894F-AA19-B90C26161D29}" type="pres">
      <dgm:prSet presAssocID="{99F88E06-53FD-D042-9186-13DC10173EFF}" presName="sibTrans" presStyleCnt="0"/>
      <dgm:spPr/>
    </dgm:pt>
    <dgm:pt modelId="{9DF14BDC-470D-A74F-942D-BA89DB32A750}" type="pres">
      <dgm:prSet presAssocID="{E753A21A-5ED8-6448-A3D0-5092E9FAF3F7}" presName="node" presStyleLbl="node1" presStyleIdx="14" presStyleCnt="41">
        <dgm:presLayoutVars>
          <dgm:bulletEnabled val="1"/>
        </dgm:presLayoutVars>
      </dgm:prSet>
      <dgm:spPr/>
    </dgm:pt>
    <dgm:pt modelId="{ECBC4D54-CC1D-2348-B29E-A7640D326B35}" type="pres">
      <dgm:prSet presAssocID="{4ADF6A30-4CF2-DD48-B6F3-A214CEEE9C29}" presName="sibTrans" presStyleCnt="0"/>
      <dgm:spPr/>
    </dgm:pt>
    <dgm:pt modelId="{C6C00953-8D4E-F94F-A1FC-20E4963638DB}" type="pres">
      <dgm:prSet presAssocID="{50E7096C-B0A4-3A4B-AE83-A9A707CF3867}" presName="node" presStyleLbl="node1" presStyleIdx="15" presStyleCnt="41">
        <dgm:presLayoutVars>
          <dgm:bulletEnabled val="1"/>
        </dgm:presLayoutVars>
      </dgm:prSet>
      <dgm:spPr/>
    </dgm:pt>
    <dgm:pt modelId="{7C601C61-2333-854C-99B8-A7C4751739AC}" type="pres">
      <dgm:prSet presAssocID="{F98A78E0-C38D-A248-9311-C2D3A2AD9309}" presName="sibTrans" presStyleCnt="0"/>
      <dgm:spPr/>
    </dgm:pt>
    <dgm:pt modelId="{68AE6DA4-2526-4857-AE98-212F565529BE}" type="pres">
      <dgm:prSet presAssocID="{E2C58902-63E8-448B-9E9C-3CCEB546AD25}" presName="node" presStyleLbl="node1" presStyleIdx="16" presStyleCnt="41">
        <dgm:presLayoutVars>
          <dgm:bulletEnabled val="1"/>
        </dgm:presLayoutVars>
      </dgm:prSet>
      <dgm:spPr/>
    </dgm:pt>
    <dgm:pt modelId="{DE52DD12-63B9-4800-8760-D0E04C66F35B}" type="pres">
      <dgm:prSet presAssocID="{C79C7707-E287-4FAC-B96A-437675D7D4E8}" presName="sibTrans" presStyleCnt="0"/>
      <dgm:spPr/>
    </dgm:pt>
    <dgm:pt modelId="{620CFBFC-E679-4674-B93A-F8C66A26712E}" type="pres">
      <dgm:prSet presAssocID="{79A1A6FE-97CC-43EC-B6A0-58BEF7426AFB}" presName="node" presStyleLbl="node1" presStyleIdx="17" presStyleCnt="41">
        <dgm:presLayoutVars>
          <dgm:bulletEnabled val="1"/>
        </dgm:presLayoutVars>
      </dgm:prSet>
      <dgm:spPr/>
    </dgm:pt>
    <dgm:pt modelId="{2A4C5656-B20F-4F7C-B1E5-DD7D9E6B3680}" type="pres">
      <dgm:prSet presAssocID="{1A5D0F6A-B6A1-49E2-ACDF-D53193DB2CFB}" presName="sibTrans" presStyleCnt="0"/>
      <dgm:spPr/>
    </dgm:pt>
    <dgm:pt modelId="{F32795B7-8A67-43BC-8240-DB352BC75BED}" type="pres">
      <dgm:prSet presAssocID="{87BE88BE-444C-4F08-90F5-721B5F41F840}" presName="node" presStyleLbl="node1" presStyleIdx="18" presStyleCnt="41">
        <dgm:presLayoutVars>
          <dgm:bulletEnabled val="1"/>
        </dgm:presLayoutVars>
      </dgm:prSet>
      <dgm:spPr/>
    </dgm:pt>
    <dgm:pt modelId="{762C186C-7B0F-4BDD-980F-F2FF46103323}" type="pres">
      <dgm:prSet presAssocID="{356F5F3E-EFA8-4834-8FBC-262A76EB3CBA}" presName="sibTrans" presStyleCnt="0"/>
      <dgm:spPr/>
    </dgm:pt>
    <dgm:pt modelId="{4F080DA2-B20A-4F09-BA06-E4ECCB203A4B}" type="pres">
      <dgm:prSet presAssocID="{3196EEF6-D74A-4A45-802A-E4C3712643E0}" presName="node" presStyleLbl="node1" presStyleIdx="19" presStyleCnt="41">
        <dgm:presLayoutVars>
          <dgm:bulletEnabled val="1"/>
        </dgm:presLayoutVars>
      </dgm:prSet>
      <dgm:spPr/>
    </dgm:pt>
    <dgm:pt modelId="{636E3AE8-C62B-7441-80C4-07650FA31109}" type="pres">
      <dgm:prSet presAssocID="{72E548ED-C93D-4356-A344-3AB9B2EFE73C}" presName="sibTrans" presStyleCnt="0"/>
      <dgm:spPr/>
    </dgm:pt>
    <dgm:pt modelId="{60FF1669-9171-994A-AB9E-1A924C75965B}" type="pres">
      <dgm:prSet presAssocID="{BDE594A8-2648-BA48-A025-4A04E12EA5C8}" presName="node" presStyleLbl="node1" presStyleIdx="20" presStyleCnt="41">
        <dgm:presLayoutVars>
          <dgm:bulletEnabled val="1"/>
        </dgm:presLayoutVars>
      </dgm:prSet>
      <dgm:spPr/>
    </dgm:pt>
    <dgm:pt modelId="{B6D1A6B3-FA99-9E4D-B3F8-43FB54A756A8}" type="pres">
      <dgm:prSet presAssocID="{393FA756-3E85-B04D-8DA8-2FCDF67119BB}" presName="sibTrans" presStyleCnt="0"/>
      <dgm:spPr/>
    </dgm:pt>
    <dgm:pt modelId="{CF2D8991-3EE0-3847-A6EB-B4013F71E1CD}" type="pres">
      <dgm:prSet presAssocID="{783F7DD3-69C9-9B41-8307-CC80CBE54647}" presName="node" presStyleLbl="node1" presStyleIdx="21" presStyleCnt="41">
        <dgm:presLayoutVars>
          <dgm:bulletEnabled val="1"/>
        </dgm:presLayoutVars>
      </dgm:prSet>
      <dgm:spPr/>
    </dgm:pt>
    <dgm:pt modelId="{B4BDD920-6045-B540-80D8-230986CD2291}" type="pres">
      <dgm:prSet presAssocID="{10921FBD-981D-734F-8298-FE823589A815}" presName="sibTrans" presStyleCnt="0"/>
      <dgm:spPr/>
    </dgm:pt>
    <dgm:pt modelId="{1A69D655-D771-2347-BE5D-73E42FF9A673}" type="pres">
      <dgm:prSet presAssocID="{AC08CC5D-D1FC-FC4D-B955-03E892D188D8}" presName="node" presStyleLbl="node1" presStyleIdx="22" presStyleCnt="41">
        <dgm:presLayoutVars>
          <dgm:bulletEnabled val="1"/>
        </dgm:presLayoutVars>
      </dgm:prSet>
      <dgm:spPr/>
    </dgm:pt>
    <dgm:pt modelId="{122C8950-2697-1B41-A89C-F1E47A46AED1}" type="pres">
      <dgm:prSet presAssocID="{E2B7F879-C941-A442-ADF0-CB8B5DDF4D8B}" presName="sibTrans" presStyleCnt="0"/>
      <dgm:spPr/>
    </dgm:pt>
    <dgm:pt modelId="{207831C5-E748-0B4C-BFCF-9FFC7DE59F57}" type="pres">
      <dgm:prSet presAssocID="{EA51F749-60D0-D749-9FFC-B7E50C7D2EBA}" presName="node" presStyleLbl="node1" presStyleIdx="23" presStyleCnt="41">
        <dgm:presLayoutVars>
          <dgm:bulletEnabled val="1"/>
        </dgm:presLayoutVars>
      </dgm:prSet>
      <dgm:spPr/>
    </dgm:pt>
    <dgm:pt modelId="{D28490C5-E1B2-0A44-976B-403E861D5FFA}" type="pres">
      <dgm:prSet presAssocID="{B740068A-F97A-CA48-9B9E-6CD86B0BD632}" presName="sibTrans" presStyleCnt="0"/>
      <dgm:spPr/>
    </dgm:pt>
    <dgm:pt modelId="{73CD7153-42E8-394B-B1A3-CEB85297EB49}" type="pres">
      <dgm:prSet presAssocID="{62B3B287-99DF-334B-A6DF-33365659810B}" presName="node" presStyleLbl="node1" presStyleIdx="24" presStyleCnt="41">
        <dgm:presLayoutVars>
          <dgm:bulletEnabled val="1"/>
        </dgm:presLayoutVars>
      </dgm:prSet>
      <dgm:spPr/>
    </dgm:pt>
    <dgm:pt modelId="{51022F30-7E97-1F4D-80EF-B92F92745008}" type="pres">
      <dgm:prSet presAssocID="{B5537DDB-BB41-F84D-8517-C6503E1AE32C}" presName="sibTrans" presStyleCnt="0"/>
      <dgm:spPr/>
    </dgm:pt>
    <dgm:pt modelId="{7D36C532-5E02-5D4F-B996-B7D16A3614D3}" type="pres">
      <dgm:prSet presAssocID="{D8244C01-A3A4-0F48-B8B6-CF0C3A177815}" presName="node" presStyleLbl="node1" presStyleIdx="25" presStyleCnt="41">
        <dgm:presLayoutVars>
          <dgm:bulletEnabled val="1"/>
        </dgm:presLayoutVars>
      </dgm:prSet>
      <dgm:spPr/>
    </dgm:pt>
    <dgm:pt modelId="{A1024579-B96C-E445-B129-587B426BBE5A}" type="pres">
      <dgm:prSet presAssocID="{75FF9D61-8BA8-B84E-9354-9A7C0684080A}" presName="sibTrans" presStyleCnt="0"/>
      <dgm:spPr/>
    </dgm:pt>
    <dgm:pt modelId="{1CD34A01-689E-D248-9B8E-5BB502F01222}" type="pres">
      <dgm:prSet presAssocID="{391A9FAD-F6FC-794F-9BBA-EBE72D332530}" presName="node" presStyleLbl="node1" presStyleIdx="26" presStyleCnt="41">
        <dgm:presLayoutVars>
          <dgm:bulletEnabled val="1"/>
        </dgm:presLayoutVars>
      </dgm:prSet>
      <dgm:spPr/>
    </dgm:pt>
    <dgm:pt modelId="{A689285C-A11A-4247-8545-F6B067224DE4}" type="pres">
      <dgm:prSet presAssocID="{A5B016DF-AAFE-B14C-B785-9053E2682018}" presName="sibTrans" presStyleCnt="0"/>
      <dgm:spPr/>
    </dgm:pt>
    <dgm:pt modelId="{B5DCA7B2-3FB1-B544-BD5A-FD1C1B7D7F5F}" type="pres">
      <dgm:prSet presAssocID="{D3874591-C6B0-9E43-A744-47AA7FDEC62B}" presName="node" presStyleLbl="node1" presStyleIdx="27" presStyleCnt="41">
        <dgm:presLayoutVars>
          <dgm:bulletEnabled val="1"/>
        </dgm:presLayoutVars>
      </dgm:prSet>
      <dgm:spPr/>
    </dgm:pt>
    <dgm:pt modelId="{6324178C-727C-4D4F-A635-86C746C77A33}" type="pres">
      <dgm:prSet presAssocID="{96EBEE67-055D-D446-A716-8A81BD08633C}" presName="sibTrans" presStyleCnt="0"/>
      <dgm:spPr/>
    </dgm:pt>
    <dgm:pt modelId="{1036A421-105B-BC44-81D1-6E5C9A7B105E}" type="pres">
      <dgm:prSet presAssocID="{77ACD1B8-66ED-F64C-BCB4-057AE499B9BF}" presName="node" presStyleLbl="node1" presStyleIdx="28" presStyleCnt="41">
        <dgm:presLayoutVars>
          <dgm:bulletEnabled val="1"/>
        </dgm:presLayoutVars>
      </dgm:prSet>
      <dgm:spPr/>
    </dgm:pt>
    <dgm:pt modelId="{8D6D3999-DC98-1A4B-8974-E43C3F471E41}" type="pres">
      <dgm:prSet presAssocID="{20D97231-3A18-6347-8CC2-53B069F925FC}" presName="sibTrans" presStyleCnt="0"/>
      <dgm:spPr/>
    </dgm:pt>
    <dgm:pt modelId="{30B117D3-3191-B142-BED7-15BA13008411}" type="pres">
      <dgm:prSet presAssocID="{9EAEAC18-AE30-AD42-802E-5BABD97DD1FA}" presName="node" presStyleLbl="node1" presStyleIdx="29" presStyleCnt="41">
        <dgm:presLayoutVars>
          <dgm:bulletEnabled val="1"/>
        </dgm:presLayoutVars>
      </dgm:prSet>
      <dgm:spPr/>
    </dgm:pt>
    <dgm:pt modelId="{EDB590FC-A680-A84C-9872-1BDB364B4EE0}" type="pres">
      <dgm:prSet presAssocID="{3F891FA5-8AD0-3E41-8C8F-BDCEF56B06FC}" presName="sibTrans" presStyleCnt="0"/>
      <dgm:spPr/>
    </dgm:pt>
    <dgm:pt modelId="{A83D81DA-2B45-454A-B48F-5BF18503E4CC}" type="pres">
      <dgm:prSet presAssocID="{38455B57-E792-6D4F-BCB8-E7742E5BB521}" presName="node" presStyleLbl="node1" presStyleIdx="30" presStyleCnt="41">
        <dgm:presLayoutVars>
          <dgm:bulletEnabled val="1"/>
        </dgm:presLayoutVars>
      </dgm:prSet>
      <dgm:spPr/>
    </dgm:pt>
    <dgm:pt modelId="{4041B3A2-0CBF-3F41-80F4-87234B2ABF8C}" type="pres">
      <dgm:prSet presAssocID="{4D130830-3128-7E40-9463-C3EA400E4510}" presName="sibTrans" presStyleCnt="0"/>
      <dgm:spPr/>
    </dgm:pt>
    <dgm:pt modelId="{5F4F8D44-F3BF-9243-AB6C-4380D22DD6AF}" type="pres">
      <dgm:prSet presAssocID="{BECD5376-CCC5-F94A-BF41-2DFD963D1AA1}" presName="node" presStyleLbl="node1" presStyleIdx="31" presStyleCnt="41">
        <dgm:presLayoutVars>
          <dgm:bulletEnabled val="1"/>
        </dgm:presLayoutVars>
      </dgm:prSet>
      <dgm:spPr/>
    </dgm:pt>
    <dgm:pt modelId="{FDDF6BEE-3F17-6A4D-8767-C2634FAF8310}" type="pres">
      <dgm:prSet presAssocID="{D074DABA-DEBA-834E-B49E-0CF4FFDE18BF}" presName="sibTrans" presStyleCnt="0"/>
      <dgm:spPr/>
    </dgm:pt>
    <dgm:pt modelId="{EAF6CBF6-0AE8-3D49-B6A7-463E8CF62739}" type="pres">
      <dgm:prSet presAssocID="{F7C488CD-E535-C64F-8FF2-BC3F517DA243}" presName="node" presStyleLbl="node1" presStyleIdx="32" presStyleCnt="41">
        <dgm:presLayoutVars>
          <dgm:bulletEnabled val="1"/>
        </dgm:presLayoutVars>
      </dgm:prSet>
      <dgm:spPr/>
    </dgm:pt>
    <dgm:pt modelId="{21B0CE0D-2319-7341-8443-A1E141CA9ADF}" type="pres">
      <dgm:prSet presAssocID="{C7B49F17-30D1-CE4E-8FE8-50B28422DFFB}" presName="sibTrans" presStyleCnt="0"/>
      <dgm:spPr/>
    </dgm:pt>
    <dgm:pt modelId="{DEED99FF-AE7D-8F47-B80F-EBA3A1A863E1}" type="pres">
      <dgm:prSet presAssocID="{29CB8B68-C9C5-974C-87B4-2332443B53F0}" presName="node" presStyleLbl="node1" presStyleIdx="33" presStyleCnt="41">
        <dgm:presLayoutVars>
          <dgm:bulletEnabled val="1"/>
        </dgm:presLayoutVars>
      </dgm:prSet>
      <dgm:spPr/>
    </dgm:pt>
    <dgm:pt modelId="{3538D9AF-4DC3-8F46-801E-BE8F52690A14}" type="pres">
      <dgm:prSet presAssocID="{BCF1BB01-12ED-DC4E-9216-192F808C2A81}" presName="sibTrans" presStyleCnt="0"/>
      <dgm:spPr/>
    </dgm:pt>
    <dgm:pt modelId="{5E55B1CC-0BEE-E846-97E1-D2B2BB3A4A72}" type="pres">
      <dgm:prSet presAssocID="{5520B361-1E78-754F-B18C-8650143E0C4D}" presName="node" presStyleLbl="node1" presStyleIdx="34" presStyleCnt="41">
        <dgm:presLayoutVars>
          <dgm:bulletEnabled val="1"/>
        </dgm:presLayoutVars>
      </dgm:prSet>
      <dgm:spPr/>
    </dgm:pt>
    <dgm:pt modelId="{BAA8C121-5C16-944D-8C0A-8CD216C9DBDA}" type="pres">
      <dgm:prSet presAssocID="{ABE3887B-0F4B-4446-A4F8-1C13E4FCC7A8}" presName="sibTrans" presStyleCnt="0"/>
      <dgm:spPr/>
    </dgm:pt>
    <dgm:pt modelId="{BE28DC60-B5BA-C94F-A65D-ED5067FD538A}" type="pres">
      <dgm:prSet presAssocID="{CB92A5A7-08F2-8644-85D1-7AA1BC97FCD3}" presName="node" presStyleLbl="node1" presStyleIdx="35" presStyleCnt="41">
        <dgm:presLayoutVars>
          <dgm:bulletEnabled val="1"/>
        </dgm:presLayoutVars>
      </dgm:prSet>
      <dgm:spPr/>
    </dgm:pt>
    <dgm:pt modelId="{B70FE74C-FCEE-1E47-B536-5E15EE4C9AF4}" type="pres">
      <dgm:prSet presAssocID="{A0E27E38-CAA3-AB42-B197-0A7896F5474C}" presName="sibTrans" presStyleCnt="0"/>
      <dgm:spPr/>
    </dgm:pt>
    <dgm:pt modelId="{EB32F772-4B3E-9344-AD42-A674C78DCB3D}" type="pres">
      <dgm:prSet presAssocID="{F68E618B-A81C-1C42-AAAD-5C65782DE6AF}" presName="node" presStyleLbl="node1" presStyleIdx="36" presStyleCnt="41">
        <dgm:presLayoutVars>
          <dgm:bulletEnabled val="1"/>
        </dgm:presLayoutVars>
      </dgm:prSet>
      <dgm:spPr/>
    </dgm:pt>
    <dgm:pt modelId="{CDEE1F0E-6584-AF44-95D2-3B84C1880CB1}" type="pres">
      <dgm:prSet presAssocID="{6C356072-090D-8B43-A995-68A3C9A9072E}" presName="sibTrans" presStyleCnt="0"/>
      <dgm:spPr/>
    </dgm:pt>
    <dgm:pt modelId="{18F9A071-7482-9E41-9A6A-37C8BCAEE3D7}" type="pres">
      <dgm:prSet presAssocID="{C4F35B52-6E3E-1A43-BB3B-93C90AA0AE33}" presName="node" presStyleLbl="node1" presStyleIdx="37" presStyleCnt="41">
        <dgm:presLayoutVars>
          <dgm:bulletEnabled val="1"/>
        </dgm:presLayoutVars>
      </dgm:prSet>
      <dgm:spPr/>
    </dgm:pt>
    <dgm:pt modelId="{CA54B7DB-2A5C-AE45-873D-C7A4AD3B0158}" type="pres">
      <dgm:prSet presAssocID="{B4E8F0F7-00AD-444F-A01E-03DF1ACADD4A}" presName="sibTrans" presStyleCnt="0"/>
      <dgm:spPr/>
    </dgm:pt>
    <dgm:pt modelId="{03430522-D42A-044C-A908-20BD423E59E0}" type="pres">
      <dgm:prSet presAssocID="{FBE4F3B1-2F11-C248-9043-5487E6B196BC}" presName="node" presStyleLbl="node1" presStyleIdx="38" presStyleCnt="41">
        <dgm:presLayoutVars>
          <dgm:bulletEnabled val="1"/>
        </dgm:presLayoutVars>
      </dgm:prSet>
      <dgm:spPr/>
    </dgm:pt>
    <dgm:pt modelId="{D09D5A9D-59C6-C642-A4A3-DA4CA9C22076}" type="pres">
      <dgm:prSet presAssocID="{DE7E4ABE-ECA4-354B-AC06-5739CE7F0B7C}" presName="sibTrans" presStyleCnt="0"/>
      <dgm:spPr/>
    </dgm:pt>
    <dgm:pt modelId="{FEA6BD03-BB8F-3843-81A4-14DB1761661D}" type="pres">
      <dgm:prSet presAssocID="{D801FAA8-B078-1947-9ACC-CF81C899D42F}" presName="node" presStyleLbl="node1" presStyleIdx="39" presStyleCnt="41">
        <dgm:presLayoutVars>
          <dgm:bulletEnabled val="1"/>
        </dgm:presLayoutVars>
      </dgm:prSet>
      <dgm:spPr/>
    </dgm:pt>
    <dgm:pt modelId="{23BCCDA4-015C-3547-A427-C9C667CE8B67}" type="pres">
      <dgm:prSet presAssocID="{40D485C4-A027-8449-8DC4-FEC5E03FDE3F}" presName="sibTrans" presStyleCnt="0"/>
      <dgm:spPr/>
    </dgm:pt>
    <dgm:pt modelId="{BDE687D6-F78F-474A-991B-88E268D683D9}" type="pres">
      <dgm:prSet presAssocID="{9F870C91-0559-5C49-B13F-814F3221ACBF}" presName="node" presStyleLbl="node1" presStyleIdx="40" presStyleCnt="41">
        <dgm:presLayoutVars>
          <dgm:bulletEnabled val="1"/>
        </dgm:presLayoutVars>
      </dgm:prSet>
      <dgm:spPr/>
    </dgm:pt>
  </dgm:ptLst>
  <dgm:cxnLst>
    <dgm:cxn modelId="{0A4A8E01-B3D1-2F49-894C-118D66A56A21}" type="presOf" srcId="{E13DE4CE-7412-4F44-9415-0505E6118063}" destId="{2D18B937-D14F-A44A-B00E-B15508BABE9D}" srcOrd="0" destOrd="0" presId="urn:microsoft.com/office/officeart/2005/8/layout/default"/>
    <dgm:cxn modelId="{117D7C02-D1F5-9F4E-B0FD-CBDE1B707811}" srcId="{A4BF171C-C29E-4682-89F2-849F8656D3A3}" destId="{29CB8B68-C9C5-974C-87B4-2332443B53F0}" srcOrd="33" destOrd="0" parTransId="{418B5D83-A187-1E43-97EF-9D4B5A3FCC38}" sibTransId="{BCF1BB01-12ED-DC4E-9216-192F808C2A81}"/>
    <dgm:cxn modelId="{B8C74906-EF3A-904F-9662-E490BC62E951}" type="presOf" srcId="{F68E618B-A81C-1C42-AAAD-5C65782DE6AF}" destId="{EB32F772-4B3E-9344-AD42-A674C78DCB3D}" srcOrd="0" destOrd="0" presId="urn:microsoft.com/office/officeart/2005/8/layout/default"/>
    <dgm:cxn modelId="{141AEB0A-D431-40AB-8DCD-6B3DD6BAB01E}" type="presOf" srcId="{E2C58902-63E8-448B-9E9C-3CCEB546AD25}" destId="{68AE6DA4-2526-4857-AE98-212F565529BE}" srcOrd="0" destOrd="0" presId="urn:microsoft.com/office/officeart/2005/8/layout/default"/>
    <dgm:cxn modelId="{F2935B11-F5C0-D444-9BEA-46E41D6CBC91}" type="presOf" srcId="{74CC98F5-B5B8-B54A-96D8-9CBC6C2754FB}" destId="{8AA0923D-9C53-D542-9301-819B6D2111E1}" srcOrd="0" destOrd="0" presId="urn:microsoft.com/office/officeart/2005/8/layout/default"/>
    <dgm:cxn modelId="{F49DE111-93CB-411F-84AC-2A5246E2D60B}" srcId="{A4BF171C-C29E-4682-89F2-849F8656D3A3}" destId="{E2C58902-63E8-448B-9E9C-3CCEB546AD25}" srcOrd="16" destOrd="0" parTransId="{A5717ABF-0F49-446F-849D-36F254F6B592}" sibTransId="{C79C7707-E287-4FAC-B96A-437675D7D4E8}"/>
    <dgm:cxn modelId="{1A833416-4881-2441-8C31-10823EF856A0}" srcId="{A4BF171C-C29E-4682-89F2-849F8656D3A3}" destId="{38455B57-E792-6D4F-BCB8-E7742E5BB521}" srcOrd="30" destOrd="0" parTransId="{F50713A9-79F0-5E4A-BBF3-90FBDF8174E2}" sibTransId="{4D130830-3128-7E40-9463-C3EA400E4510}"/>
    <dgm:cxn modelId="{B18C711F-119C-405C-AC61-E78316347986}" type="presOf" srcId="{2CA80E9D-5879-4E48-910B-AD29290AA086}" destId="{1FA636C3-9355-412A-A5AE-AC779389252E}" srcOrd="0" destOrd="0" presId="urn:microsoft.com/office/officeart/2005/8/layout/default"/>
    <dgm:cxn modelId="{6177C623-457C-4EBF-BB3C-35FCD7B009AA}" type="presOf" srcId="{A4BF171C-C29E-4682-89F2-849F8656D3A3}" destId="{4262E1F9-B3E5-4BC4-A2BB-10ECB93649E5}" srcOrd="0" destOrd="0" presId="urn:microsoft.com/office/officeart/2005/8/layout/default"/>
    <dgm:cxn modelId="{4FDB9D28-F62D-9049-8A08-5143E804DB97}" srcId="{A4BF171C-C29E-4682-89F2-849F8656D3A3}" destId="{E13DE4CE-7412-4F44-9415-0505E6118063}" srcOrd="13" destOrd="0" parTransId="{E48C09DB-E10F-174B-8FFE-76DC431AB559}" sibTransId="{99F88E06-53FD-D042-9186-13DC10173EFF}"/>
    <dgm:cxn modelId="{78A5102F-DE43-4560-9A9D-E3C5B4EF5EB7}" type="presOf" srcId="{56C31D92-0E39-4596-9384-B7A9903FC71A}" destId="{88AB566E-F02C-4266-BF4D-82FC3C471253}" srcOrd="0" destOrd="0" presId="urn:microsoft.com/office/officeart/2005/8/layout/default"/>
    <dgm:cxn modelId="{52102C2F-8FF3-4FE8-B396-AF90FF6C7533}" srcId="{A4BF171C-C29E-4682-89F2-849F8656D3A3}" destId="{8B46ECF2-CCE6-4770-8FCB-18CB0F9597D9}" srcOrd="2" destOrd="0" parTransId="{78DA486C-FE08-458F-8B11-B9102BD776AA}" sibTransId="{34C83BDE-3E65-403B-9DF3-B0C4FC16BB15}"/>
    <dgm:cxn modelId="{BAD53730-B8A1-49D4-B73F-76CE1E04EF90}" type="presOf" srcId="{8B46ECF2-CCE6-4770-8FCB-18CB0F9597D9}" destId="{C51BD726-B4D7-4739-8358-1BE231C3C4B7}" srcOrd="0" destOrd="0" presId="urn:microsoft.com/office/officeart/2005/8/layout/default"/>
    <dgm:cxn modelId="{7C61E930-5193-A844-94BD-188DAA5E7DE4}" type="presOf" srcId="{9F870C91-0559-5C49-B13F-814F3221ACBF}" destId="{BDE687D6-F78F-474A-991B-88E268D683D9}" srcOrd="0" destOrd="0" presId="urn:microsoft.com/office/officeart/2005/8/layout/default"/>
    <dgm:cxn modelId="{45118F35-F715-4EB0-AC4F-3865D00B7E80}" srcId="{A4BF171C-C29E-4682-89F2-849F8656D3A3}" destId="{4C589F1D-48B3-4626-9137-849C572815F1}" srcOrd="1" destOrd="0" parTransId="{FF5018BC-9299-4574-BE0D-8FC4F5621527}" sibTransId="{E008E2EE-A1D9-4F70-876E-99923276F311}"/>
    <dgm:cxn modelId="{6B89503D-4B7D-9746-BE4A-5DEC81E98BC6}" srcId="{A4BF171C-C29E-4682-89F2-849F8656D3A3}" destId="{391A9FAD-F6FC-794F-9BBA-EBE72D332530}" srcOrd="26" destOrd="0" parTransId="{A9B9263D-497A-D343-B8D1-05DDC9C306FA}" sibTransId="{A5B016DF-AAFE-B14C-B785-9053E2682018}"/>
    <dgm:cxn modelId="{A47A533E-FC65-4E84-A2AD-34B708DEABEE}" type="presOf" srcId="{79A1A6FE-97CC-43EC-B6A0-58BEF7426AFB}" destId="{620CFBFC-E679-4674-B93A-F8C66A26712E}" srcOrd="0" destOrd="0" presId="urn:microsoft.com/office/officeart/2005/8/layout/default"/>
    <dgm:cxn modelId="{6404F240-F559-E546-8C55-CCDC4EA44A81}" type="presOf" srcId="{38455B57-E792-6D4F-BCB8-E7742E5BB521}" destId="{A83D81DA-2B45-454A-B48F-5BF18503E4CC}" srcOrd="0" destOrd="0" presId="urn:microsoft.com/office/officeart/2005/8/layout/default"/>
    <dgm:cxn modelId="{0EB49249-547D-B246-A923-AFC0A9833B6A}" srcId="{A4BF171C-C29E-4682-89F2-849F8656D3A3}" destId="{9EAEAC18-AE30-AD42-802E-5BABD97DD1FA}" srcOrd="29" destOrd="0" parTransId="{48DA6348-C411-1544-A262-BF658730C49F}" sibTransId="{3F891FA5-8AD0-3E41-8C8F-BDCEF56B06FC}"/>
    <dgm:cxn modelId="{54D2B14E-206A-CE4E-A954-1439F2145375}" srcId="{A4BF171C-C29E-4682-89F2-849F8656D3A3}" destId="{BDE594A8-2648-BA48-A025-4A04E12EA5C8}" srcOrd="20" destOrd="0" parTransId="{469510C7-B978-3648-84CD-64B057EC9A3A}" sibTransId="{393FA756-3E85-B04D-8DA8-2FCDF67119BB}"/>
    <dgm:cxn modelId="{501AB650-1ACF-49A5-8992-9892BBF0167E}" srcId="{A4BF171C-C29E-4682-89F2-849F8656D3A3}" destId="{3196EEF6-D74A-4A45-802A-E4C3712643E0}" srcOrd="19" destOrd="0" parTransId="{B235F611-332B-44CD-902B-FB205918AAAE}" sibTransId="{72E548ED-C93D-4356-A344-3AB9B2EFE73C}"/>
    <dgm:cxn modelId="{5E000851-D01D-4965-B5BC-3113988C77DF}" type="presOf" srcId="{3196EEF6-D74A-4A45-802A-E4C3712643E0}" destId="{4F080DA2-B20A-4F09-BA06-E4ECCB203A4B}" srcOrd="0" destOrd="0" presId="urn:microsoft.com/office/officeart/2005/8/layout/default"/>
    <dgm:cxn modelId="{64549C51-A347-4AD9-8F4A-4EEC0A77BF71}" srcId="{A4BF171C-C29E-4682-89F2-849F8656D3A3}" destId="{87BE88BE-444C-4F08-90F5-721B5F41F840}" srcOrd="18" destOrd="0" parTransId="{82A78F0B-87EF-48FD-9CA1-41FC2DBACCEC}" sibTransId="{356F5F3E-EFA8-4834-8FBC-262A76EB3CBA}"/>
    <dgm:cxn modelId="{40577E56-E319-4378-BE70-5E55B7348A16}" srcId="{A4BF171C-C29E-4682-89F2-849F8656D3A3}" destId="{FF453F42-B3A8-4EC7-9C94-F900A6C16C91}" srcOrd="9" destOrd="0" parTransId="{C82033C8-E481-4715-8DFB-DD0A1A841A3D}" sibTransId="{50809F48-6087-42D9-8339-758202933D27}"/>
    <dgm:cxn modelId="{78669A56-41E4-3A41-AA0B-A3342FA6AFF4}" srcId="{A4BF171C-C29E-4682-89F2-849F8656D3A3}" destId="{FBE4F3B1-2F11-C248-9043-5487E6B196BC}" srcOrd="38" destOrd="0" parTransId="{DCF61DD8-7F10-D24B-8C18-643FEA4E511D}" sibTransId="{DE7E4ABE-ECA4-354B-AC06-5739CE7F0B7C}"/>
    <dgm:cxn modelId="{D0064658-660F-5A4C-9554-1DB074CD1159}" type="presOf" srcId="{391A9FAD-F6FC-794F-9BBA-EBE72D332530}" destId="{1CD34A01-689E-D248-9B8E-5BB502F01222}" srcOrd="0" destOrd="0" presId="urn:microsoft.com/office/officeart/2005/8/layout/default"/>
    <dgm:cxn modelId="{5563E558-9AEF-5949-8864-F094F68CA62D}" type="presOf" srcId="{62B3B287-99DF-334B-A6DF-33365659810B}" destId="{73CD7153-42E8-394B-B1A3-CEB85297EB49}" srcOrd="0" destOrd="0" presId="urn:microsoft.com/office/officeart/2005/8/layout/default"/>
    <dgm:cxn modelId="{81054B61-9397-DF41-B710-ADE1158CD7BD}" type="presOf" srcId="{D8244C01-A3A4-0F48-B8B6-CF0C3A177815}" destId="{7D36C532-5E02-5D4F-B996-B7D16A3614D3}" srcOrd="0" destOrd="0" presId="urn:microsoft.com/office/officeart/2005/8/layout/default"/>
    <dgm:cxn modelId="{9D145362-F72C-4CB8-8E8D-EA5473074D5C}" srcId="{A4BF171C-C29E-4682-89F2-849F8656D3A3}" destId="{5DDFF781-8545-4A8B-8333-D9CDFA269D37}" srcOrd="3" destOrd="0" parTransId="{582CBDCE-D3DB-426A-BCBC-2CEFBBADCE2B}" sibTransId="{B8BF0D27-7682-47AC-AB9D-FF7E6CF6C6C8}"/>
    <dgm:cxn modelId="{43527A62-C61C-1548-A9F4-4D54EE00513C}" type="presOf" srcId="{F7C488CD-E535-C64F-8FF2-BC3F517DA243}" destId="{EAF6CBF6-0AE8-3D49-B6A7-463E8CF62739}" srcOrd="0" destOrd="0" presId="urn:microsoft.com/office/officeart/2005/8/layout/default"/>
    <dgm:cxn modelId="{3D8D616B-5814-6B4E-BD9E-4F9D7930A0F6}" srcId="{A4BF171C-C29E-4682-89F2-849F8656D3A3}" destId="{D8244C01-A3A4-0F48-B8B6-CF0C3A177815}" srcOrd="25" destOrd="0" parTransId="{4ED90D42-DB0F-CA40-B32B-EC3115DDDBDB}" sibTransId="{75FF9D61-8BA8-B84E-9354-9A7C0684080A}"/>
    <dgm:cxn modelId="{F82ACF70-CBEF-2B4D-B83E-A2A1088AF6A3}" srcId="{A4BF171C-C29E-4682-89F2-849F8656D3A3}" destId="{783F7DD3-69C9-9B41-8307-CC80CBE54647}" srcOrd="21" destOrd="0" parTransId="{951AA3A4-480D-AD4A-9468-0394993A3792}" sibTransId="{10921FBD-981D-734F-8298-FE823589A815}"/>
    <dgm:cxn modelId="{61070876-B763-4526-A6B8-BFFF564A16B8}" srcId="{A4BF171C-C29E-4682-89F2-849F8656D3A3}" destId="{EE7D7409-2AC6-4CF8-A0AA-D6D1237E0214}" srcOrd="6" destOrd="0" parTransId="{951A63B9-9CED-4C92-AEE1-F5595038C595}" sibTransId="{84118F63-FCD8-4A6B-8992-E69DB41616CE}"/>
    <dgm:cxn modelId="{58E1EB76-3CE7-2C4A-AA1B-813306AD4DDA}" srcId="{A4BF171C-C29E-4682-89F2-849F8656D3A3}" destId="{E753A21A-5ED8-6448-A3D0-5092E9FAF3F7}" srcOrd="14" destOrd="0" parTransId="{A3966CFF-4D04-4E48-9A0D-68495FB80BEB}" sibTransId="{4ADF6A30-4CF2-DD48-B6F3-A214CEEE9C29}"/>
    <dgm:cxn modelId="{6CCDF877-CD16-42AF-9DD8-01AC89079733}" srcId="{A4BF171C-C29E-4682-89F2-849F8656D3A3}" destId="{AF62446D-9DDE-499F-A907-E9C5B1137BDB}" srcOrd="10" destOrd="0" parTransId="{665B4641-9F5F-4AB8-A8F3-A4C19BECA148}" sibTransId="{5E61CBCC-58F5-4ED2-8EAA-135BF4C78E0B}"/>
    <dgm:cxn modelId="{C4DDA17D-1532-AE43-B91F-14F753FE0D49}" srcId="{A4BF171C-C29E-4682-89F2-849F8656D3A3}" destId="{EA51F749-60D0-D749-9FFC-B7E50C7D2EBA}" srcOrd="23" destOrd="0" parTransId="{F4D399D8-D167-674A-B988-EB0FA4B93448}" sibTransId="{B740068A-F97A-CA48-9B9E-6CD86B0BD632}"/>
    <dgm:cxn modelId="{DBFA217E-8543-2940-9660-2F496495CC9C}" type="presOf" srcId="{C4F35B52-6E3E-1A43-BB3B-93C90AA0AE33}" destId="{18F9A071-7482-9E41-9A6A-37C8BCAEE3D7}" srcOrd="0" destOrd="0" presId="urn:microsoft.com/office/officeart/2005/8/layout/default"/>
    <dgm:cxn modelId="{18C1C37F-BEE6-0543-84AF-14BB7BCCF4F9}" type="presOf" srcId="{E753A21A-5ED8-6448-A3D0-5092E9FAF3F7}" destId="{9DF14BDC-470D-A74F-942D-BA89DB32A750}" srcOrd="0" destOrd="0" presId="urn:microsoft.com/office/officeart/2005/8/layout/default"/>
    <dgm:cxn modelId="{B8E07980-0605-034A-9A05-614DDA642C92}" type="presOf" srcId="{783F7DD3-69C9-9B41-8307-CC80CBE54647}" destId="{CF2D8991-3EE0-3847-A6EB-B4013F71E1CD}" srcOrd="0" destOrd="0" presId="urn:microsoft.com/office/officeart/2005/8/layout/default"/>
    <dgm:cxn modelId="{E7429F81-9126-42A2-B1AD-400F7D909723}" type="presOf" srcId="{87BE88BE-444C-4F08-90F5-721B5F41F840}" destId="{F32795B7-8A67-43BC-8240-DB352BC75BED}" srcOrd="0" destOrd="0" presId="urn:microsoft.com/office/officeart/2005/8/layout/default"/>
    <dgm:cxn modelId="{6B767E85-2A84-9D46-9224-785BFBDBFC9B}" srcId="{A4BF171C-C29E-4682-89F2-849F8656D3A3}" destId="{BECD5376-CCC5-F94A-BF41-2DFD963D1AA1}" srcOrd="31" destOrd="0" parTransId="{F56EB7A3-0C58-7D4D-B1C7-F5DDF6123B5A}" sibTransId="{D074DABA-DEBA-834E-B49E-0CF4FFDE18BF}"/>
    <dgm:cxn modelId="{A79CB585-2D7F-8440-9F19-D0659ECE9032}" type="presOf" srcId="{BECD5376-CCC5-F94A-BF41-2DFD963D1AA1}" destId="{5F4F8D44-F3BF-9243-AB6C-4380D22DD6AF}" srcOrd="0" destOrd="0" presId="urn:microsoft.com/office/officeart/2005/8/layout/default"/>
    <dgm:cxn modelId="{DCFFD585-BFF7-8344-B3D6-65D022799DFF}" srcId="{A4BF171C-C29E-4682-89F2-849F8656D3A3}" destId="{CB92A5A7-08F2-8644-85D1-7AA1BC97FCD3}" srcOrd="35" destOrd="0" parTransId="{48E573ED-9FEA-164C-AEFF-B0293F443A74}" sibTransId="{A0E27E38-CAA3-AB42-B197-0A7896F5474C}"/>
    <dgm:cxn modelId="{66F2E386-10D6-E74B-9511-EB893CD376B0}" srcId="{A4BF171C-C29E-4682-89F2-849F8656D3A3}" destId="{F68E618B-A81C-1C42-AAAD-5C65782DE6AF}" srcOrd="36" destOrd="0" parTransId="{2F0051B1-4AE1-424B-8F0D-9C7F809E2DC8}" sibTransId="{6C356072-090D-8B43-A995-68A3C9A9072E}"/>
    <dgm:cxn modelId="{F3051491-14AA-3A4B-8CB5-3CC1270725F5}" srcId="{A4BF171C-C29E-4682-89F2-849F8656D3A3}" destId="{F7C488CD-E535-C64F-8FF2-BC3F517DA243}" srcOrd="32" destOrd="0" parTransId="{89C85AD8-EED2-4F44-ADB2-3CBDE04F415A}" sibTransId="{C7B49F17-30D1-CE4E-8FE8-50B28422DFFB}"/>
    <dgm:cxn modelId="{3B1FD792-561E-4478-95F4-A2607533420C}" type="presOf" srcId="{8B313E74-9DAB-4257-B62C-159E6F76D0D1}" destId="{D3631200-EE7C-4A8F-97F1-17A3DAE44AF5}" srcOrd="0" destOrd="0" presId="urn:microsoft.com/office/officeart/2005/8/layout/default"/>
    <dgm:cxn modelId="{DC42C793-8621-0347-8A54-898F86D3BC9B}" type="presOf" srcId="{D301CD5B-BCA1-C24C-B2AA-71C56E3AD7E7}" destId="{1EAB8BC3-91AC-EF40-B86E-279259805261}" srcOrd="0" destOrd="0" presId="urn:microsoft.com/office/officeart/2005/8/layout/default"/>
    <dgm:cxn modelId="{436AFD93-7F69-456E-946A-CE6064A00295}" srcId="{A4BF171C-C29E-4682-89F2-849F8656D3A3}" destId="{8B313E74-9DAB-4257-B62C-159E6F76D0D1}" srcOrd="8" destOrd="0" parTransId="{8EB0AD23-351A-4E98-8596-9E51BDF926E2}" sibTransId="{8EF04CD3-3715-44C0-B50B-DC4EBE6A9F4B}"/>
    <dgm:cxn modelId="{0CD08894-322A-4EB7-94AB-C42794966695}" srcId="{A4BF171C-C29E-4682-89F2-849F8656D3A3}" destId="{2CA80E9D-5879-4E48-910B-AD29290AA086}" srcOrd="7" destOrd="0" parTransId="{2F06D6EC-F1D3-4EE5-9D9D-D464AB3DDEA7}" sibTransId="{127407C6-80A9-46E6-AAFF-40BB794FCB24}"/>
    <dgm:cxn modelId="{1876219C-1981-D148-9F42-B62D788BDF5C}" type="presOf" srcId="{FBE4F3B1-2F11-C248-9043-5487E6B196BC}" destId="{03430522-D42A-044C-A908-20BD423E59E0}" srcOrd="0" destOrd="0" presId="urn:microsoft.com/office/officeart/2005/8/layout/default"/>
    <dgm:cxn modelId="{FBDD509C-2E3D-404C-AA1A-4CE2C3D76608}" type="presOf" srcId="{FF453F42-B3A8-4EC7-9C94-F900A6C16C91}" destId="{099F3ECE-762E-4AB8-8C27-720E170176C8}" srcOrd="0" destOrd="0" presId="urn:microsoft.com/office/officeart/2005/8/layout/default"/>
    <dgm:cxn modelId="{4A5B44A1-3385-924A-AA2F-32E6AC4D3EE2}" srcId="{A4BF171C-C29E-4682-89F2-849F8656D3A3}" destId="{AC08CC5D-D1FC-FC4D-B955-03E892D188D8}" srcOrd="22" destOrd="0" parTransId="{C4D00817-D26E-6747-B276-574290400280}" sibTransId="{E2B7F879-C941-A442-ADF0-CB8B5DDF4D8B}"/>
    <dgm:cxn modelId="{F0ECDAA4-45E7-034E-9242-EAB3F9758168}" type="presOf" srcId="{77ACD1B8-66ED-F64C-BCB4-057AE499B9BF}" destId="{1036A421-105B-BC44-81D1-6E5C9A7B105E}" srcOrd="0" destOrd="0" presId="urn:microsoft.com/office/officeart/2005/8/layout/default"/>
    <dgm:cxn modelId="{2E38CAAA-CE89-BD4E-BB16-BFBA842FDF67}" type="presOf" srcId="{29CB8B68-C9C5-974C-87B4-2332443B53F0}" destId="{DEED99FF-AE7D-8F47-B80F-EBA3A1A863E1}" srcOrd="0" destOrd="0" presId="urn:microsoft.com/office/officeart/2005/8/layout/default"/>
    <dgm:cxn modelId="{25DC84AC-74F2-4A0D-9077-9526FD28437C}" type="presOf" srcId="{5DDFF781-8545-4A8B-8333-D9CDFA269D37}" destId="{6D706368-598E-483E-BB2A-AAF549CCFD31}" srcOrd="0" destOrd="0" presId="urn:microsoft.com/office/officeart/2005/8/layout/default"/>
    <dgm:cxn modelId="{ED5F88B1-1CFB-47FD-9D8E-8FE61133541F}" type="presOf" srcId="{EE7D7409-2AC6-4CF8-A0AA-D6D1237E0214}" destId="{D8D9A9B2-D474-4805-BBB2-BAF0421AE0D9}" srcOrd="0" destOrd="0" presId="urn:microsoft.com/office/officeart/2005/8/layout/default"/>
    <dgm:cxn modelId="{95AFAAB4-B60A-F34F-9096-C64E48EE16C3}" srcId="{A4BF171C-C29E-4682-89F2-849F8656D3A3}" destId="{9F870C91-0559-5C49-B13F-814F3221ACBF}" srcOrd="40" destOrd="0" parTransId="{329764E9-94AB-8345-93ED-F7CC3B701941}" sibTransId="{7D8801B9-FDBA-5845-8F12-3960535A5ABE}"/>
    <dgm:cxn modelId="{082CE7B8-B83A-7A41-9A05-663A9D144775}" srcId="{A4BF171C-C29E-4682-89F2-849F8656D3A3}" destId="{D301CD5B-BCA1-C24C-B2AA-71C56E3AD7E7}" srcOrd="11" destOrd="0" parTransId="{F32C25E4-B09A-994A-879E-1E8A762D0BBE}" sibTransId="{561C3942-F1A9-5740-A520-9B324EC269AD}"/>
    <dgm:cxn modelId="{C7AF1FBA-9B99-4448-94DB-828178C33C63}" srcId="{A4BF171C-C29E-4682-89F2-849F8656D3A3}" destId="{79A1A6FE-97CC-43EC-B6A0-58BEF7426AFB}" srcOrd="17" destOrd="0" parTransId="{5D679131-2D72-4020-93A1-A1EECEF4C48C}" sibTransId="{1A5D0F6A-B6A1-49E2-ACDF-D53193DB2CFB}"/>
    <dgm:cxn modelId="{CA939EBC-6CBC-FC4F-99A0-F36AB8B7A3D2}" srcId="{A4BF171C-C29E-4682-89F2-849F8656D3A3}" destId="{50E7096C-B0A4-3A4B-AE83-A9A707CF3867}" srcOrd="15" destOrd="0" parTransId="{6DE65DD6-276E-A344-93E0-C6A2709C810D}" sibTransId="{F98A78E0-C38D-A248-9311-C2D3A2AD9309}"/>
    <dgm:cxn modelId="{83B500BE-38DF-B749-B112-61F8B04840B9}" srcId="{A4BF171C-C29E-4682-89F2-849F8656D3A3}" destId="{D3874591-C6B0-9E43-A744-47AA7FDEC62B}" srcOrd="27" destOrd="0" parTransId="{26701B52-73BD-DF42-B987-8ECC041712A8}" sibTransId="{96EBEE67-055D-D446-A716-8A81BD08633C}"/>
    <dgm:cxn modelId="{A51BFBC2-A9B4-8C44-88DF-CB647C3CFF96}" type="presOf" srcId="{7D35BF02-FED4-2A48-A1D5-36067F2D0979}" destId="{351A63E7-7087-4B44-B295-FF63D26D5804}" srcOrd="0" destOrd="0" presId="urn:microsoft.com/office/officeart/2005/8/layout/default"/>
    <dgm:cxn modelId="{3865B5C6-B17B-40F2-985D-227EAFDBF8DB}" type="presOf" srcId="{AF62446D-9DDE-499F-A907-E9C5B1137BDB}" destId="{7D981F1E-9F91-47C3-8894-42A933EFF10E}" srcOrd="0" destOrd="0" presId="urn:microsoft.com/office/officeart/2005/8/layout/default"/>
    <dgm:cxn modelId="{1EA819C8-4F49-0646-8DE5-7EBB9FA52529}" srcId="{A4BF171C-C29E-4682-89F2-849F8656D3A3}" destId="{5520B361-1E78-754F-B18C-8650143E0C4D}" srcOrd="34" destOrd="0" parTransId="{3F22D5CE-2C02-A143-AC64-17BB0648CB73}" sibTransId="{ABE3887B-0F4B-4446-A4F8-1C13E4FCC7A8}"/>
    <dgm:cxn modelId="{747BC6C9-E18B-8041-8D3F-80A6FEA41149}" type="presOf" srcId="{5520B361-1E78-754F-B18C-8650143E0C4D}" destId="{5E55B1CC-0BEE-E846-97E1-D2B2BB3A4A72}" srcOrd="0" destOrd="0" presId="urn:microsoft.com/office/officeart/2005/8/layout/default"/>
    <dgm:cxn modelId="{1E090CCB-46C1-1943-B02C-3445C29A2B43}" srcId="{A4BF171C-C29E-4682-89F2-849F8656D3A3}" destId="{D801FAA8-B078-1947-9ACC-CF81C899D42F}" srcOrd="39" destOrd="0" parTransId="{FEDD59F5-71CD-E141-A82E-5AEE34FECBBD}" sibTransId="{40D485C4-A027-8449-8DC4-FEC5E03FDE3F}"/>
    <dgm:cxn modelId="{60D389D0-249B-45F9-AF3E-97FA805859F4}" type="presOf" srcId="{4C589F1D-48B3-4626-9137-849C572815F1}" destId="{893B9BF1-E7A2-4773-8DAF-CAB555DA1117}" srcOrd="0" destOrd="0" presId="urn:microsoft.com/office/officeart/2005/8/layout/default"/>
    <dgm:cxn modelId="{A6C482D5-66C3-B94E-BE3D-1802B756D730}" type="presOf" srcId="{9EAEAC18-AE30-AD42-802E-5BABD97DD1FA}" destId="{30B117D3-3191-B142-BED7-15BA13008411}" srcOrd="0" destOrd="0" presId="urn:microsoft.com/office/officeart/2005/8/layout/default"/>
    <dgm:cxn modelId="{ADE58AD5-367B-EE44-B535-883DD6CB40B3}" srcId="{A4BF171C-C29E-4682-89F2-849F8656D3A3}" destId="{74CC98F5-B5B8-B54A-96D8-9CBC6C2754FB}" srcOrd="4" destOrd="0" parTransId="{E6B9D465-8707-0349-89B3-067295AB0073}" sibTransId="{9D30BEA1-BECD-714A-A11B-5EF27784B48F}"/>
    <dgm:cxn modelId="{A97A21D7-D2B1-D247-B897-BAD2A837E68A}" type="presOf" srcId="{BDE594A8-2648-BA48-A025-4A04E12EA5C8}" destId="{60FF1669-9171-994A-AB9E-1A924C75965B}" srcOrd="0" destOrd="0" presId="urn:microsoft.com/office/officeart/2005/8/layout/default"/>
    <dgm:cxn modelId="{F68E1FD9-1152-4446-8B4C-6C12D2F1D092}" srcId="{A4BF171C-C29E-4682-89F2-849F8656D3A3}" destId="{B519B663-FCEC-2446-AA44-61A5E4C542BF}" srcOrd="5" destOrd="0" parTransId="{5B9F7008-3989-4C47-9859-DF7022324BFA}" sibTransId="{19C8C85C-710B-C749-82FB-F2CFE29523F0}"/>
    <dgm:cxn modelId="{0B1892DC-CBEB-FC45-9D58-0B932A057522}" srcId="{A4BF171C-C29E-4682-89F2-849F8656D3A3}" destId="{62B3B287-99DF-334B-A6DF-33365659810B}" srcOrd="24" destOrd="0" parTransId="{E3392134-5BCC-4C41-A6FF-C929ABD1B2FA}" sibTransId="{B5537DDB-BB41-F84D-8517-C6503E1AE32C}"/>
    <dgm:cxn modelId="{4FB58EE8-29C5-D44F-8246-DE97AA656A70}" srcId="{A4BF171C-C29E-4682-89F2-849F8656D3A3}" destId="{7D35BF02-FED4-2A48-A1D5-36067F2D0979}" srcOrd="12" destOrd="0" parTransId="{87CE7EE9-A2F3-D141-855D-AEE4941532D1}" sibTransId="{1D22DDD2-52C0-1A46-814B-0DAFAB05AE09}"/>
    <dgm:cxn modelId="{914D2BEC-1F0D-BB4F-BCAE-1E7FD802A4AD}" srcId="{A4BF171C-C29E-4682-89F2-849F8656D3A3}" destId="{77ACD1B8-66ED-F64C-BCB4-057AE499B9BF}" srcOrd="28" destOrd="0" parTransId="{957D7776-7986-0544-99C1-0A69990D47EB}" sibTransId="{20D97231-3A18-6347-8CC2-53B069F925FC}"/>
    <dgm:cxn modelId="{338179F2-2987-5049-85A0-64B24BAD6CBF}" type="presOf" srcId="{B519B663-FCEC-2446-AA44-61A5E4C542BF}" destId="{2327FE3A-A1B1-1740-9750-8A6FA7774201}" srcOrd="0" destOrd="0" presId="urn:microsoft.com/office/officeart/2005/8/layout/default"/>
    <dgm:cxn modelId="{CE9387F2-8612-1044-8DAA-BCC42776AB5E}" type="presOf" srcId="{AC08CC5D-D1FC-FC4D-B955-03E892D188D8}" destId="{1A69D655-D771-2347-BE5D-73E42FF9A673}" srcOrd="0" destOrd="0" presId="urn:microsoft.com/office/officeart/2005/8/layout/default"/>
    <dgm:cxn modelId="{3B0790F3-4F8A-1843-90B2-2AC6E290481F}" type="presOf" srcId="{D3874591-C6B0-9E43-A744-47AA7FDEC62B}" destId="{B5DCA7B2-3FB1-B544-BD5A-FD1C1B7D7F5F}" srcOrd="0" destOrd="0" presId="urn:microsoft.com/office/officeart/2005/8/layout/default"/>
    <dgm:cxn modelId="{732005F5-3559-6A42-A4F3-FC7D8748F950}" type="presOf" srcId="{CB92A5A7-08F2-8644-85D1-7AA1BC97FCD3}" destId="{BE28DC60-B5BA-C94F-A65D-ED5067FD538A}" srcOrd="0" destOrd="0" presId="urn:microsoft.com/office/officeart/2005/8/layout/default"/>
    <dgm:cxn modelId="{AC5D52F9-B764-BB4E-9AD6-F76770462BD6}" srcId="{A4BF171C-C29E-4682-89F2-849F8656D3A3}" destId="{C4F35B52-6E3E-1A43-BB3B-93C90AA0AE33}" srcOrd="37" destOrd="0" parTransId="{0D25B071-3AA4-7A4F-801D-00BB93DA4078}" sibTransId="{B4E8F0F7-00AD-444F-A01E-03DF1ACADD4A}"/>
    <dgm:cxn modelId="{FEC36DF9-2CB7-C449-A061-9D2F38DBFF4A}" type="presOf" srcId="{50E7096C-B0A4-3A4B-AE83-A9A707CF3867}" destId="{C6C00953-8D4E-F94F-A1FC-20E4963638DB}" srcOrd="0" destOrd="0" presId="urn:microsoft.com/office/officeart/2005/8/layout/default"/>
    <dgm:cxn modelId="{486321FB-F8AB-1041-B18F-7F1740794C58}" type="presOf" srcId="{D801FAA8-B078-1947-9ACC-CF81C899D42F}" destId="{FEA6BD03-BB8F-3843-81A4-14DB1761661D}" srcOrd="0" destOrd="0" presId="urn:microsoft.com/office/officeart/2005/8/layout/default"/>
    <dgm:cxn modelId="{2EF1C1FD-11DA-AE48-8EEE-E617C55B42A2}" type="presOf" srcId="{EA51F749-60D0-D749-9FFC-B7E50C7D2EBA}" destId="{207831C5-E748-0B4C-BFCF-9FFC7DE59F57}" srcOrd="0" destOrd="0" presId="urn:microsoft.com/office/officeart/2005/8/layout/default"/>
    <dgm:cxn modelId="{9E4440FE-0666-4827-AF76-CF446D0B363A}" srcId="{A4BF171C-C29E-4682-89F2-849F8656D3A3}" destId="{56C31D92-0E39-4596-9384-B7A9903FC71A}" srcOrd="0" destOrd="0" parTransId="{A554F78E-3CB3-445E-9513-0B31B7A25747}" sibTransId="{07EC4BD6-9531-427D-B816-7F9A527BF97E}"/>
    <dgm:cxn modelId="{540D6EBB-D3D1-487B-AF67-EE96207134AE}" type="presParOf" srcId="{4262E1F9-B3E5-4BC4-A2BB-10ECB93649E5}" destId="{88AB566E-F02C-4266-BF4D-82FC3C471253}" srcOrd="0" destOrd="0" presId="urn:microsoft.com/office/officeart/2005/8/layout/default"/>
    <dgm:cxn modelId="{00104909-9648-4D00-A2A6-02BD6FBCDBFD}" type="presParOf" srcId="{4262E1F9-B3E5-4BC4-A2BB-10ECB93649E5}" destId="{E518D75E-7F73-4B72-A947-15B08C348998}" srcOrd="1" destOrd="0" presId="urn:microsoft.com/office/officeart/2005/8/layout/default"/>
    <dgm:cxn modelId="{55A81E9E-AFDC-4F7B-B5AB-D7DDA74C0A07}" type="presParOf" srcId="{4262E1F9-B3E5-4BC4-A2BB-10ECB93649E5}" destId="{893B9BF1-E7A2-4773-8DAF-CAB555DA1117}" srcOrd="2" destOrd="0" presId="urn:microsoft.com/office/officeart/2005/8/layout/default"/>
    <dgm:cxn modelId="{C1B54D32-2398-4880-B2B4-114759641D48}" type="presParOf" srcId="{4262E1F9-B3E5-4BC4-A2BB-10ECB93649E5}" destId="{B45707C0-AB83-4692-9817-F63C1C5730AC}" srcOrd="3" destOrd="0" presId="urn:microsoft.com/office/officeart/2005/8/layout/default"/>
    <dgm:cxn modelId="{A12E091A-00CA-4BC9-8A79-DD3EF78B1F7A}" type="presParOf" srcId="{4262E1F9-B3E5-4BC4-A2BB-10ECB93649E5}" destId="{C51BD726-B4D7-4739-8358-1BE231C3C4B7}" srcOrd="4" destOrd="0" presId="urn:microsoft.com/office/officeart/2005/8/layout/default"/>
    <dgm:cxn modelId="{12B1AB36-88FF-43CC-920A-EB761D0AC558}" type="presParOf" srcId="{4262E1F9-B3E5-4BC4-A2BB-10ECB93649E5}" destId="{E909712D-E717-4A35-88A4-FD3737B8F8A9}" srcOrd="5" destOrd="0" presId="urn:microsoft.com/office/officeart/2005/8/layout/default"/>
    <dgm:cxn modelId="{2DCE8C30-4663-42AE-84B4-E3782AC0E888}" type="presParOf" srcId="{4262E1F9-B3E5-4BC4-A2BB-10ECB93649E5}" destId="{6D706368-598E-483E-BB2A-AAF549CCFD31}" srcOrd="6" destOrd="0" presId="urn:microsoft.com/office/officeart/2005/8/layout/default"/>
    <dgm:cxn modelId="{0B57842D-57DF-49A2-9342-7997B8097D1B}" type="presParOf" srcId="{4262E1F9-B3E5-4BC4-A2BB-10ECB93649E5}" destId="{11EFEC37-F0EE-4499-A241-8FA14AFA07D2}" srcOrd="7" destOrd="0" presId="urn:microsoft.com/office/officeart/2005/8/layout/default"/>
    <dgm:cxn modelId="{AFD10089-69DF-9D4B-AAAC-3D7C344F5E94}" type="presParOf" srcId="{4262E1F9-B3E5-4BC4-A2BB-10ECB93649E5}" destId="{8AA0923D-9C53-D542-9301-819B6D2111E1}" srcOrd="8" destOrd="0" presId="urn:microsoft.com/office/officeart/2005/8/layout/default"/>
    <dgm:cxn modelId="{374EF908-6DDB-6D47-96A1-3815D4616AFF}" type="presParOf" srcId="{4262E1F9-B3E5-4BC4-A2BB-10ECB93649E5}" destId="{260BF239-4A8D-254D-9DD8-E909E9528E9D}" srcOrd="9" destOrd="0" presId="urn:microsoft.com/office/officeart/2005/8/layout/default"/>
    <dgm:cxn modelId="{E92E78D4-AD29-C54F-B645-44F1B91E4DFE}" type="presParOf" srcId="{4262E1F9-B3E5-4BC4-A2BB-10ECB93649E5}" destId="{2327FE3A-A1B1-1740-9750-8A6FA7774201}" srcOrd="10" destOrd="0" presId="urn:microsoft.com/office/officeart/2005/8/layout/default"/>
    <dgm:cxn modelId="{2CD72BA8-18CE-D841-B269-349AB9C165C2}" type="presParOf" srcId="{4262E1F9-B3E5-4BC4-A2BB-10ECB93649E5}" destId="{FE74E6FB-EDBC-204D-AC48-06AD8ABCD390}" srcOrd="11" destOrd="0" presId="urn:microsoft.com/office/officeart/2005/8/layout/default"/>
    <dgm:cxn modelId="{0751DD68-569E-463A-807C-1B2B19DD98B2}" type="presParOf" srcId="{4262E1F9-B3E5-4BC4-A2BB-10ECB93649E5}" destId="{D8D9A9B2-D474-4805-BBB2-BAF0421AE0D9}" srcOrd="12" destOrd="0" presId="urn:microsoft.com/office/officeart/2005/8/layout/default"/>
    <dgm:cxn modelId="{E4168176-A234-4B83-AE3A-B6A102FC7A31}" type="presParOf" srcId="{4262E1F9-B3E5-4BC4-A2BB-10ECB93649E5}" destId="{87E6FF8C-5D03-47FC-B610-20DBED83BB2E}" srcOrd="13" destOrd="0" presId="urn:microsoft.com/office/officeart/2005/8/layout/default"/>
    <dgm:cxn modelId="{1FE05845-B78C-4F5F-AC78-163DBEEA7E0A}" type="presParOf" srcId="{4262E1F9-B3E5-4BC4-A2BB-10ECB93649E5}" destId="{1FA636C3-9355-412A-A5AE-AC779389252E}" srcOrd="14" destOrd="0" presId="urn:microsoft.com/office/officeart/2005/8/layout/default"/>
    <dgm:cxn modelId="{2E5D1B47-E6CE-43AE-B469-99C03B027EFC}" type="presParOf" srcId="{4262E1F9-B3E5-4BC4-A2BB-10ECB93649E5}" destId="{84217F17-41D4-4D47-8E88-609A4F431771}" srcOrd="15" destOrd="0" presId="urn:microsoft.com/office/officeart/2005/8/layout/default"/>
    <dgm:cxn modelId="{538F8ED9-A022-4E75-91CC-6EBFE1D20F46}" type="presParOf" srcId="{4262E1F9-B3E5-4BC4-A2BB-10ECB93649E5}" destId="{D3631200-EE7C-4A8F-97F1-17A3DAE44AF5}" srcOrd="16" destOrd="0" presId="urn:microsoft.com/office/officeart/2005/8/layout/default"/>
    <dgm:cxn modelId="{00600DFA-2BEE-478F-9293-F543CBDA8B1E}" type="presParOf" srcId="{4262E1F9-B3E5-4BC4-A2BB-10ECB93649E5}" destId="{08D84DDE-8E89-4780-99DD-1B2275A53559}" srcOrd="17" destOrd="0" presId="urn:microsoft.com/office/officeart/2005/8/layout/default"/>
    <dgm:cxn modelId="{068A7F74-17FA-4560-A23A-BDBE03CD5730}" type="presParOf" srcId="{4262E1F9-B3E5-4BC4-A2BB-10ECB93649E5}" destId="{099F3ECE-762E-4AB8-8C27-720E170176C8}" srcOrd="18" destOrd="0" presId="urn:microsoft.com/office/officeart/2005/8/layout/default"/>
    <dgm:cxn modelId="{788E805F-06D8-4F1B-BF85-93AE7A2BE204}" type="presParOf" srcId="{4262E1F9-B3E5-4BC4-A2BB-10ECB93649E5}" destId="{318972A2-B824-448C-9617-A8196A1D33BE}" srcOrd="19" destOrd="0" presId="urn:microsoft.com/office/officeart/2005/8/layout/default"/>
    <dgm:cxn modelId="{6BFB37F2-7936-40BB-BB09-C4C82277049B}" type="presParOf" srcId="{4262E1F9-B3E5-4BC4-A2BB-10ECB93649E5}" destId="{7D981F1E-9F91-47C3-8894-42A933EFF10E}" srcOrd="20" destOrd="0" presId="urn:microsoft.com/office/officeart/2005/8/layout/default"/>
    <dgm:cxn modelId="{116BF024-0863-4337-8EB0-190044760B17}" type="presParOf" srcId="{4262E1F9-B3E5-4BC4-A2BB-10ECB93649E5}" destId="{E1803B9C-49CA-4FF8-A537-3FAA037CE4BA}" srcOrd="21" destOrd="0" presId="urn:microsoft.com/office/officeart/2005/8/layout/default"/>
    <dgm:cxn modelId="{B9703BBA-C224-8841-A118-BE3357D7EFEB}" type="presParOf" srcId="{4262E1F9-B3E5-4BC4-A2BB-10ECB93649E5}" destId="{1EAB8BC3-91AC-EF40-B86E-279259805261}" srcOrd="22" destOrd="0" presId="urn:microsoft.com/office/officeart/2005/8/layout/default"/>
    <dgm:cxn modelId="{3938769A-5F29-2A4F-A2F3-CF99739ED18C}" type="presParOf" srcId="{4262E1F9-B3E5-4BC4-A2BB-10ECB93649E5}" destId="{4D20D651-00B6-A44A-8DE0-0BCBF95B7388}" srcOrd="23" destOrd="0" presId="urn:microsoft.com/office/officeart/2005/8/layout/default"/>
    <dgm:cxn modelId="{5F8A24CC-78C5-6F4B-9728-9D129033CFA2}" type="presParOf" srcId="{4262E1F9-B3E5-4BC4-A2BB-10ECB93649E5}" destId="{351A63E7-7087-4B44-B295-FF63D26D5804}" srcOrd="24" destOrd="0" presId="urn:microsoft.com/office/officeart/2005/8/layout/default"/>
    <dgm:cxn modelId="{533F82A7-ABA9-164B-A7C7-DEFBA97AFFD2}" type="presParOf" srcId="{4262E1F9-B3E5-4BC4-A2BB-10ECB93649E5}" destId="{EC179172-B40D-F94D-9AA1-8AB9E3B36308}" srcOrd="25" destOrd="0" presId="urn:microsoft.com/office/officeart/2005/8/layout/default"/>
    <dgm:cxn modelId="{EE199A1F-05BE-F449-9F53-676272529CCD}" type="presParOf" srcId="{4262E1F9-B3E5-4BC4-A2BB-10ECB93649E5}" destId="{2D18B937-D14F-A44A-B00E-B15508BABE9D}" srcOrd="26" destOrd="0" presId="urn:microsoft.com/office/officeart/2005/8/layout/default"/>
    <dgm:cxn modelId="{662D8139-0D7D-BA4F-BA6D-ACC060D789BC}" type="presParOf" srcId="{4262E1F9-B3E5-4BC4-A2BB-10ECB93649E5}" destId="{F53AF243-EADA-894F-AA19-B90C26161D29}" srcOrd="27" destOrd="0" presId="urn:microsoft.com/office/officeart/2005/8/layout/default"/>
    <dgm:cxn modelId="{F8D3D92A-33AB-104A-84B7-1EC9E96EED33}" type="presParOf" srcId="{4262E1F9-B3E5-4BC4-A2BB-10ECB93649E5}" destId="{9DF14BDC-470D-A74F-942D-BA89DB32A750}" srcOrd="28" destOrd="0" presId="urn:microsoft.com/office/officeart/2005/8/layout/default"/>
    <dgm:cxn modelId="{A6FCAE61-664D-364F-A502-07CAB7E51C1E}" type="presParOf" srcId="{4262E1F9-B3E5-4BC4-A2BB-10ECB93649E5}" destId="{ECBC4D54-CC1D-2348-B29E-A7640D326B35}" srcOrd="29" destOrd="0" presId="urn:microsoft.com/office/officeart/2005/8/layout/default"/>
    <dgm:cxn modelId="{72817A38-0144-7547-99D6-E9874C8E265E}" type="presParOf" srcId="{4262E1F9-B3E5-4BC4-A2BB-10ECB93649E5}" destId="{C6C00953-8D4E-F94F-A1FC-20E4963638DB}" srcOrd="30" destOrd="0" presId="urn:microsoft.com/office/officeart/2005/8/layout/default"/>
    <dgm:cxn modelId="{12D3CB2B-D431-A34E-9E1C-D0C278A4716A}" type="presParOf" srcId="{4262E1F9-B3E5-4BC4-A2BB-10ECB93649E5}" destId="{7C601C61-2333-854C-99B8-A7C4751739AC}" srcOrd="31" destOrd="0" presId="urn:microsoft.com/office/officeart/2005/8/layout/default"/>
    <dgm:cxn modelId="{EF7B470C-BF7A-4FC0-AF67-7A66B46E50E6}" type="presParOf" srcId="{4262E1F9-B3E5-4BC4-A2BB-10ECB93649E5}" destId="{68AE6DA4-2526-4857-AE98-212F565529BE}" srcOrd="32" destOrd="0" presId="urn:microsoft.com/office/officeart/2005/8/layout/default"/>
    <dgm:cxn modelId="{4FB03886-E3EA-49B9-A8AE-FF57EB682359}" type="presParOf" srcId="{4262E1F9-B3E5-4BC4-A2BB-10ECB93649E5}" destId="{DE52DD12-63B9-4800-8760-D0E04C66F35B}" srcOrd="33" destOrd="0" presId="urn:microsoft.com/office/officeart/2005/8/layout/default"/>
    <dgm:cxn modelId="{02EF6255-84FF-41D7-B023-3EDB95761544}" type="presParOf" srcId="{4262E1F9-B3E5-4BC4-A2BB-10ECB93649E5}" destId="{620CFBFC-E679-4674-B93A-F8C66A26712E}" srcOrd="34" destOrd="0" presId="urn:microsoft.com/office/officeart/2005/8/layout/default"/>
    <dgm:cxn modelId="{959FD349-B28D-4940-BBB1-F114D1A74FBC}" type="presParOf" srcId="{4262E1F9-B3E5-4BC4-A2BB-10ECB93649E5}" destId="{2A4C5656-B20F-4F7C-B1E5-DD7D9E6B3680}" srcOrd="35" destOrd="0" presId="urn:microsoft.com/office/officeart/2005/8/layout/default"/>
    <dgm:cxn modelId="{4DC8CBDA-676C-4909-8DC2-4E3869E699EF}" type="presParOf" srcId="{4262E1F9-B3E5-4BC4-A2BB-10ECB93649E5}" destId="{F32795B7-8A67-43BC-8240-DB352BC75BED}" srcOrd="36" destOrd="0" presId="urn:microsoft.com/office/officeart/2005/8/layout/default"/>
    <dgm:cxn modelId="{871FBC27-37F9-410A-B550-F17A93077B15}" type="presParOf" srcId="{4262E1F9-B3E5-4BC4-A2BB-10ECB93649E5}" destId="{762C186C-7B0F-4BDD-980F-F2FF46103323}" srcOrd="37" destOrd="0" presId="urn:microsoft.com/office/officeart/2005/8/layout/default"/>
    <dgm:cxn modelId="{A15581D3-78A1-40C7-991F-DB7088D2D6A6}" type="presParOf" srcId="{4262E1F9-B3E5-4BC4-A2BB-10ECB93649E5}" destId="{4F080DA2-B20A-4F09-BA06-E4ECCB203A4B}" srcOrd="38" destOrd="0" presId="urn:microsoft.com/office/officeart/2005/8/layout/default"/>
    <dgm:cxn modelId="{D125BDD0-9302-8543-AA08-84C6C30B2103}" type="presParOf" srcId="{4262E1F9-B3E5-4BC4-A2BB-10ECB93649E5}" destId="{636E3AE8-C62B-7441-80C4-07650FA31109}" srcOrd="39" destOrd="0" presId="urn:microsoft.com/office/officeart/2005/8/layout/default"/>
    <dgm:cxn modelId="{DB4B2918-B780-DD4A-B6AC-B58364025B25}" type="presParOf" srcId="{4262E1F9-B3E5-4BC4-A2BB-10ECB93649E5}" destId="{60FF1669-9171-994A-AB9E-1A924C75965B}" srcOrd="40" destOrd="0" presId="urn:microsoft.com/office/officeart/2005/8/layout/default"/>
    <dgm:cxn modelId="{4E47F0E5-3A4E-D645-92F3-0C87450C915A}" type="presParOf" srcId="{4262E1F9-B3E5-4BC4-A2BB-10ECB93649E5}" destId="{B6D1A6B3-FA99-9E4D-B3F8-43FB54A756A8}" srcOrd="41" destOrd="0" presId="urn:microsoft.com/office/officeart/2005/8/layout/default"/>
    <dgm:cxn modelId="{3F82A316-4198-D64C-B8B5-4DA964851C69}" type="presParOf" srcId="{4262E1F9-B3E5-4BC4-A2BB-10ECB93649E5}" destId="{CF2D8991-3EE0-3847-A6EB-B4013F71E1CD}" srcOrd="42" destOrd="0" presId="urn:microsoft.com/office/officeart/2005/8/layout/default"/>
    <dgm:cxn modelId="{1FB6088C-96D6-324F-A9FC-0517FDDC1E40}" type="presParOf" srcId="{4262E1F9-B3E5-4BC4-A2BB-10ECB93649E5}" destId="{B4BDD920-6045-B540-80D8-230986CD2291}" srcOrd="43" destOrd="0" presId="urn:microsoft.com/office/officeart/2005/8/layout/default"/>
    <dgm:cxn modelId="{2A533B7A-DDA7-6641-9599-9F85611DFE59}" type="presParOf" srcId="{4262E1F9-B3E5-4BC4-A2BB-10ECB93649E5}" destId="{1A69D655-D771-2347-BE5D-73E42FF9A673}" srcOrd="44" destOrd="0" presId="urn:microsoft.com/office/officeart/2005/8/layout/default"/>
    <dgm:cxn modelId="{3B4120B0-9C74-9D4A-9D97-69ED0D538687}" type="presParOf" srcId="{4262E1F9-B3E5-4BC4-A2BB-10ECB93649E5}" destId="{122C8950-2697-1B41-A89C-F1E47A46AED1}" srcOrd="45" destOrd="0" presId="urn:microsoft.com/office/officeart/2005/8/layout/default"/>
    <dgm:cxn modelId="{2AE41979-9744-6245-9F29-696C2FEE99E3}" type="presParOf" srcId="{4262E1F9-B3E5-4BC4-A2BB-10ECB93649E5}" destId="{207831C5-E748-0B4C-BFCF-9FFC7DE59F57}" srcOrd="46" destOrd="0" presId="urn:microsoft.com/office/officeart/2005/8/layout/default"/>
    <dgm:cxn modelId="{0C5FFBB6-D0BF-EF4B-888D-40E9C68B1CF8}" type="presParOf" srcId="{4262E1F9-B3E5-4BC4-A2BB-10ECB93649E5}" destId="{D28490C5-E1B2-0A44-976B-403E861D5FFA}" srcOrd="47" destOrd="0" presId="urn:microsoft.com/office/officeart/2005/8/layout/default"/>
    <dgm:cxn modelId="{34E9E114-7005-D344-AE87-69B6D3A99DA9}" type="presParOf" srcId="{4262E1F9-B3E5-4BC4-A2BB-10ECB93649E5}" destId="{73CD7153-42E8-394B-B1A3-CEB85297EB49}" srcOrd="48" destOrd="0" presId="urn:microsoft.com/office/officeart/2005/8/layout/default"/>
    <dgm:cxn modelId="{23AE728D-C999-BD4D-A51F-9AC16E15ACD9}" type="presParOf" srcId="{4262E1F9-B3E5-4BC4-A2BB-10ECB93649E5}" destId="{51022F30-7E97-1F4D-80EF-B92F92745008}" srcOrd="49" destOrd="0" presId="urn:microsoft.com/office/officeart/2005/8/layout/default"/>
    <dgm:cxn modelId="{2692687C-A71D-B945-A7C3-1555829775C5}" type="presParOf" srcId="{4262E1F9-B3E5-4BC4-A2BB-10ECB93649E5}" destId="{7D36C532-5E02-5D4F-B996-B7D16A3614D3}" srcOrd="50" destOrd="0" presId="urn:microsoft.com/office/officeart/2005/8/layout/default"/>
    <dgm:cxn modelId="{6F76175E-3502-B742-BDFE-B1F415CFC42D}" type="presParOf" srcId="{4262E1F9-B3E5-4BC4-A2BB-10ECB93649E5}" destId="{A1024579-B96C-E445-B129-587B426BBE5A}" srcOrd="51" destOrd="0" presId="urn:microsoft.com/office/officeart/2005/8/layout/default"/>
    <dgm:cxn modelId="{E0CCEAFB-45F6-7349-BEBC-AA7C21F4DEE6}" type="presParOf" srcId="{4262E1F9-B3E5-4BC4-A2BB-10ECB93649E5}" destId="{1CD34A01-689E-D248-9B8E-5BB502F01222}" srcOrd="52" destOrd="0" presId="urn:microsoft.com/office/officeart/2005/8/layout/default"/>
    <dgm:cxn modelId="{C9B3EB07-B4AB-CF4E-8C88-2F745CD5A23D}" type="presParOf" srcId="{4262E1F9-B3E5-4BC4-A2BB-10ECB93649E5}" destId="{A689285C-A11A-4247-8545-F6B067224DE4}" srcOrd="53" destOrd="0" presId="urn:microsoft.com/office/officeart/2005/8/layout/default"/>
    <dgm:cxn modelId="{DF3791AA-E4BB-E848-B24E-0A6F8F1F5E17}" type="presParOf" srcId="{4262E1F9-B3E5-4BC4-A2BB-10ECB93649E5}" destId="{B5DCA7B2-3FB1-B544-BD5A-FD1C1B7D7F5F}" srcOrd="54" destOrd="0" presId="urn:microsoft.com/office/officeart/2005/8/layout/default"/>
    <dgm:cxn modelId="{A676CA3B-1094-2F4B-85F6-520AD94BF85B}" type="presParOf" srcId="{4262E1F9-B3E5-4BC4-A2BB-10ECB93649E5}" destId="{6324178C-727C-4D4F-A635-86C746C77A33}" srcOrd="55" destOrd="0" presId="urn:microsoft.com/office/officeart/2005/8/layout/default"/>
    <dgm:cxn modelId="{1C69798E-9F2B-7243-9EBE-76220ECD2654}" type="presParOf" srcId="{4262E1F9-B3E5-4BC4-A2BB-10ECB93649E5}" destId="{1036A421-105B-BC44-81D1-6E5C9A7B105E}" srcOrd="56" destOrd="0" presId="urn:microsoft.com/office/officeart/2005/8/layout/default"/>
    <dgm:cxn modelId="{D653B336-673E-6148-8BC6-D893F7BA015A}" type="presParOf" srcId="{4262E1F9-B3E5-4BC4-A2BB-10ECB93649E5}" destId="{8D6D3999-DC98-1A4B-8974-E43C3F471E41}" srcOrd="57" destOrd="0" presId="urn:microsoft.com/office/officeart/2005/8/layout/default"/>
    <dgm:cxn modelId="{FA696CE9-E869-EA48-A4D7-3670D0B9D625}" type="presParOf" srcId="{4262E1F9-B3E5-4BC4-A2BB-10ECB93649E5}" destId="{30B117D3-3191-B142-BED7-15BA13008411}" srcOrd="58" destOrd="0" presId="urn:microsoft.com/office/officeart/2005/8/layout/default"/>
    <dgm:cxn modelId="{A4E8803D-6A76-3942-9B61-B80AEC5BBF8D}" type="presParOf" srcId="{4262E1F9-B3E5-4BC4-A2BB-10ECB93649E5}" destId="{EDB590FC-A680-A84C-9872-1BDB364B4EE0}" srcOrd="59" destOrd="0" presId="urn:microsoft.com/office/officeart/2005/8/layout/default"/>
    <dgm:cxn modelId="{656E296A-BC42-B846-A487-F686C4E77F91}" type="presParOf" srcId="{4262E1F9-B3E5-4BC4-A2BB-10ECB93649E5}" destId="{A83D81DA-2B45-454A-B48F-5BF18503E4CC}" srcOrd="60" destOrd="0" presId="urn:microsoft.com/office/officeart/2005/8/layout/default"/>
    <dgm:cxn modelId="{C7F1ACAD-B86F-BB4B-8ACC-F09C2512EF80}" type="presParOf" srcId="{4262E1F9-B3E5-4BC4-A2BB-10ECB93649E5}" destId="{4041B3A2-0CBF-3F41-80F4-87234B2ABF8C}" srcOrd="61" destOrd="0" presId="urn:microsoft.com/office/officeart/2005/8/layout/default"/>
    <dgm:cxn modelId="{7CD9818B-C8DF-0A45-8C13-8862133FF91F}" type="presParOf" srcId="{4262E1F9-B3E5-4BC4-A2BB-10ECB93649E5}" destId="{5F4F8D44-F3BF-9243-AB6C-4380D22DD6AF}" srcOrd="62" destOrd="0" presId="urn:microsoft.com/office/officeart/2005/8/layout/default"/>
    <dgm:cxn modelId="{1E79AADA-148F-964D-B541-D35FD59B2835}" type="presParOf" srcId="{4262E1F9-B3E5-4BC4-A2BB-10ECB93649E5}" destId="{FDDF6BEE-3F17-6A4D-8767-C2634FAF8310}" srcOrd="63" destOrd="0" presId="urn:microsoft.com/office/officeart/2005/8/layout/default"/>
    <dgm:cxn modelId="{A5DA6F2B-48FF-9F4B-977A-70D09F4D867F}" type="presParOf" srcId="{4262E1F9-B3E5-4BC4-A2BB-10ECB93649E5}" destId="{EAF6CBF6-0AE8-3D49-B6A7-463E8CF62739}" srcOrd="64" destOrd="0" presId="urn:microsoft.com/office/officeart/2005/8/layout/default"/>
    <dgm:cxn modelId="{458178AF-55E2-5C47-A125-B570EE1F4687}" type="presParOf" srcId="{4262E1F9-B3E5-4BC4-A2BB-10ECB93649E5}" destId="{21B0CE0D-2319-7341-8443-A1E141CA9ADF}" srcOrd="65" destOrd="0" presId="urn:microsoft.com/office/officeart/2005/8/layout/default"/>
    <dgm:cxn modelId="{C5190EA5-3E67-1646-B359-7AE0E610ACED}" type="presParOf" srcId="{4262E1F9-B3E5-4BC4-A2BB-10ECB93649E5}" destId="{DEED99FF-AE7D-8F47-B80F-EBA3A1A863E1}" srcOrd="66" destOrd="0" presId="urn:microsoft.com/office/officeart/2005/8/layout/default"/>
    <dgm:cxn modelId="{9C8ECC34-5973-E34C-9785-C9A6ECB309D7}" type="presParOf" srcId="{4262E1F9-B3E5-4BC4-A2BB-10ECB93649E5}" destId="{3538D9AF-4DC3-8F46-801E-BE8F52690A14}" srcOrd="67" destOrd="0" presId="urn:microsoft.com/office/officeart/2005/8/layout/default"/>
    <dgm:cxn modelId="{AC682F05-50D0-4945-985B-16D12E1829EA}" type="presParOf" srcId="{4262E1F9-B3E5-4BC4-A2BB-10ECB93649E5}" destId="{5E55B1CC-0BEE-E846-97E1-D2B2BB3A4A72}" srcOrd="68" destOrd="0" presId="urn:microsoft.com/office/officeart/2005/8/layout/default"/>
    <dgm:cxn modelId="{C13E1947-FEC2-1C4A-9825-8DB435F1F598}" type="presParOf" srcId="{4262E1F9-B3E5-4BC4-A2BB-10ECB93649E5}" destId="{BAA8C121-5C16-944D-8C0A-8CD216C9DBDA}" srcOrd="69" destOrd="0" presId="urn:microsoft.com/office/officeart/2005/8/layout/default"/>
    <dgm:cxn modelId="{4BAF92B7-35AA-B049-8CE4-3E596EA380D4}" type="presParOf" srcId="{4262E1F9-B3E5-4BC4-A2BB-10ECB93649E5}" destId="{BE28DC60-B5BA-C94F-A65D-ED5067FD538A}" srcOrd="70" destOrd="0" presId="urn:microsoft.com/office/officeart/2005/8/layout/default"/>
    <dgm:cxn modelId="{736810DF-F264-B24B-923A-110998B237B7}" type="presParOf" srcId="{4262E1F9-B3E5-4BC4-A2BB-10ECB93649E5}" destId="{B70FE74C-FCEE-1E47-B536-5E15EE4C9AF4}" srcOrd="71" destOrd="0" presId="urn:microsoft.com/office/officeart/2005/8/layout/default"/>
    <dgm:cxn modelId="{B989A670-02A7-9349-BDB0-80908337D91F}" type="presParOf" srcId="{4262E1F9-B3E5-4BC4-A2BB-10ECB93649E5}" destId="{EB32F772-4B3E-9344-AD42-A674C78DCB3D}" srcOrd="72" destOrd="0" presId="urn:microsoft.com/office/officeart/2005/8/layout/default"/>
    <dgm:cxn modelId="{89E905C9-558F-114F-907F-B86A25EB468B}" type="presParOf" srcId="{4262E1F9-B3E5-4BC4-A2BB-10ECB93649E5}" destId="{CDEE1F0E-6584-AF44-95D2-3B84C1880CB1}" srcOrd="73" destOrd="0" presId="urn:microsoft.com/office/officeart/2005/8/layout/default"/>
    <dgm:cxn modelId="{88F9DA29-1D71-954E-84EB-5BD9D10D22A3}" type="presParOf" srcId="{4262E1F9-B3E5-4BC4-A2BB-10ECB93649E5}" destId="{18F9A071-7482-9E41-9A6A-37C8BCAEE3D7}" srcOrd="74" destOrd="0" presId="urn:microsoft.com/office/officeart/2005/8/layout/default"/>
    <dgm:cxn modelId="{1FA9082B-197E-BD49-BDB4-2B03F5B4787D}" type="presParOf" srcId="{4262E1F9-B3E5-4BC4-A2BB-10ECB93649E5}" destId="{CA54B7DB-2A5C-AE45-873D-C7A4AD3B0158}" srcOrd="75" destOrd="0" presId="urn:microsoft.com/office/officeart/2005/8/layout/default"/>
    <dgm:cxn modelId="{C508AB49-6460-D04E-9690-16CB9ACFE33C}" type="presParOf" srcId="{4262E1F9-B3E5-4BC4-A2BB-10ECB93649E5}" destId="{03430522-D42A-044C-A908-20BD423E59E0}" srcOrd="76" destOrd="0" presId="urn:microsoft.com/office/officeart/2005/8/layout/default"/>
    <dgm:cxn modelId="{30257C4C-5F46-FC43-B788-C0E531824AE8}" type="presParOf" srcId="{4262E1F9-B3E5-4BC4-A2BB-10ECB93649E5}" destId="{D09D5A9D-59C6-C642-A4A3-DA4CA9C22076}" srcOrd="77" destOrd="0" presId="urn:microsoft.com/office/officeart/2005/8/layout/default"/>
    <dgm:cxn modelId="{C6D82CAF-D11E-B44F-A442-B16654A2088A}" type="presParOf" srcId="{4262E1F9-B3E5-4BC4-A2BB-10ECB93649E5}" destId="{FEA6BD03-BB8F-3843-81A4-14DB1761661D}" srcOrd="78" destOrd="0" presId="urn:microsoft.com/office/officeart/2005/8/layout/default"/>
    <dgm:cxn modelId="{80CA7803-7E25-464F-8D52-308CCBA5EF45}" type="presParOf" srcId="{4262E1F9-B3E5-4BC4-A2BB-10ECB93649E5}" destId="{23BCCDA4-015C-3547-A427-C9C667CE8B67}" srcOrd="79" destOrd="0" presId="urn:microsoft.com/office/officeart/2005/8/layout/default"/>
    <dgm:cxn modelId="{0394542C-156F-B846-8A24-312EEB693904}" type="presParOf" srcId="{4262E1F9-B3E5-4BC4-A2BB-10ECB93649E5}" destId="{BDE687D6-F78F-474A-991B-88E268D683D9}" srcOrd="8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AB566E-F02C-4266-BF4D-82FC3C471253}">
      <dsp:nvSpPr>
        <dsp:cNvPr id="0" name=""/>
        <dsp:cNvSpPr/>
      </dsp:nvSpPr>
      <dsp:spPr>
        <a:xfrm>
          <a:off x="22259" y="2142"/>
          <a:ext cx="823480" cy="494088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0" i="0" u="none" kern="1200" dirty="0"/>
            <a:t>Abbeville County</a:t>
          </a:r>
          <a:endParaRPr lang="en-US" sz="1000" kern="1200" dirty="0"/>
        </a:p>
      </dsp:txBody>
      <dsp:txXfrm>
        <a:off x="22259" y="2142"/>
        <a:ext cx="823480" cy="494088"/>
      </dsp:txXfrm>
    </dsp:sp>
    <dsp:sp modelId="{893B9BF1-E7A2-4773-8DAF-CAB555DA1117}">
      <dsp:nvSpPr>
        <dsp:cNvPr id="0" name=""/>
        <dsp:cNvSpPr/>
      </dsp:nvSpPr>
      <dsp:spPr>
        <a:xfrm>
          <a:off x="928087" y="2142"/>
          <a:ext cx="823480" cy="494088"/>
        </a:xfrm>
        <a:prstGeom prst="rect">
          <a:avLst/>
        </a:prstGeom>
        <a:solidFill>
          <a:schemeClr val="accent4">
            <a:hueOff val="-111619"/>
            <a:satOff val="672"/>
            <a:lumOff val="5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b="0" i="0" u="none" kern="1200" dirty="0"/>
            <a:t>Georgetown County</a:t>
          </a:r>
          <a:endParaRPr lang="en-US" sz="900" kern="1200" dirty="0"/>
        </a:p>
      </dsp:txBody>
      <dsp:txXfrm>
        <a:off x="928087" y="2142"/>
        <a:ext cx="823480" cy="494088"/>
      </dsp:txXfrm>
    </dsp:sp>
    <dsp:sp modelId="{C51BD726-B4D7-4739-8358-1BE231C3C4B7}">
      <dsp:nvSpPr>
        <dsp:cNvPr id="0" name=""/>
        <dsp:cNvSpPr/>
      </dsp:nvSpPr>
      <dsp:spPr>
        <a:xfrm>
          <a:off x="1833915" y="2142"/>
          <a:ext cx="823480" cy="494088"/>
        </a:xfrm>
        <a:prstGeom prst="rect">
          <a:avLst/>
        </a:prstGeom>
        <a:solidFill>
          <a:schemeClr val="accent4">
            <a:hueOff val="-223238"/>
            <a:satOff val="1345"/>
            <a:lumOff val="10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b="0" i="0" u="none" kern="1200" dirty="0"/>
            <a:t>Aiken  County</a:t>
          </a:r>
          <a:endParaRPr lang="en-US" sz="900" kern="1200" dirty="0"/>
        </a:p>
      </dsp:txBody>
      <dsp:txXfrm>
        <a:off x="1833915" y="2142"/>
        <a:ext cx="823480" cy="494088"/>
      </dsp:txXfrm>
    </dsp:sp>
    <dsp:sp modelId="{6D706368-598E-483E-BB2A-AAF549CCFD31}">
      <dsp:nvSpPr>
        <dsp:cNvPr id="0" name=""/>
        <dsp:cNvSpPr/>
      </dsp:nvSpPr>
      <dsp:spPr>
        <a:xfrm>
          <a:off x="2739743" y="2142"/>
          <a:ext cx="823480" cy="494088"/>
        </a:xfrm>
        <a:prstGeom prst="rect">
          <a:avLst/>
        </a:prstGeom>
        <a:solidFill>
          <a:schemeClr val="accent4">
            <a:hueOff val="-334858"/>
            <a:satOff val="2017"/>
            <a:lumOff val="16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b="0" i="0" u="none" kern="1200" dirty="0"/>
            <a:t>Greenville County</a:t>
          </a:r>
          <a:endParaRPr lang="en-US" sz="900" kern="1200" dirty="0"/>
        </a:p>
      </dsp:txBody>
      <dsp:txXfrm>
        <a:off x="2739743" y="2142"/>
        <a:ext cx="823480" cy="494088"/>
      </dsp:txXfrm>
    </dsp:sp>
    <dsp:sp modelId="{8AA0923D-9C53-D542-9301-819B6D2111E1}">
      <dsp:nvSpPr>
        <dsp:cNvPr id="0" name=""/>
        <dsp:cNvSpPr/>
      </dsp:nvSpPr>
      <dsp:spPr>
        <a:xfrm>
          <a:off x="3645571" y="2142"/>
          <a:ext cx="823480" cy="494088"/>
        </a:xfrm>
        <a:prstGeom prst="rect">
          <a:avLst/>
        </a:prstGeom>
        <a:solidFill>
          <a:schemeClr val="accent4">
            <a:hueOff val="-446477"/>
            <a:satOff val="2690"/>
            <a:lumOff val="21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Dorchester District 2</a:t>
          </a:r>
        </a:p>
      </dsp:txBody>
      <dsp:txXfrm>
        <a:off x="3645571" y="2142"/>
        <a:ext cx="823480" cy="494088"/>
      </dsp:txXfrm>
    </dsp:sp>
    <dsp:sp modelId="{2327FE3A-A1B1-1740-9750-8A6FA7774201}">
      <dsp:nvSpPr>
        <dsp:cNvPr id="0" name=""/>
        <dsp:cNvSpPr/>
      </dsp:nvSpPr>
      <dsp:spPr>
        <a:xfrm>
          <a:off x="22259" y="578578"/>
          <a:ext cx="823480" cy="494088"/>
        </a:xfrm>
        <a:prstGeom prst="rect">
          <a:avLst/>
        </a:prstGeom>
        <a:solidFill>
          <a:schemeClr val="accent4">
            <a:hueOff val="-558096"/>
            <a:satOff val="3362"/>
            <a:lumOff val="27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Dorchester District 4</a:t>
          </a:r>
        </a:p>
      </dsp:txBody>
      <dsp:txXfrm>
        <a:off x="22259" y="578578"/>
        <a:ext cx="823480" cy="494088"/>
      </dsp:txXfrm>
    </dsp:sp>
    <dsp:sp modelId="{D8D9A9B2-D474-4805-BBB2-BAF0421AE0D9}">
      <dsp:nvSpPr>
        <dsp:cNvPr id="0" name=""/>
        <dsp:cNvSpPr/>
      </dsp:nvSpPr>
      <dsp:spPr>
        <a:xfrm>
          <a:off x="928087" y="578578"/>
          <a:ext cx="823480" cy="494088"/>
        </a:xfrm>
        <a:prstGeom prst="rect">
          <a:avLst/>
        </a:prstGeom>
        <a:solidFill>
          <a:schemeClr val="accent4">
            <a:hueOff val="-669715"/>
            <a:satOff val="4035"/>
            <a:lumOff val="32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b="0" i="0" u="none" kern="1200" dirty="0"/>
            <a:t>Anderson County </a:t>
          </a:r>
          <a:endParaRPr lang="en-US" sz="900" kern="1200" dirty="0"/>
        </a:p>
      </dsp:txBody>
      <dsp:txXfrm>
        <a:off x="928087" y="578578"/>
        <a:ext cx="823480" cy="494088"/>
      </dsp:txXfrm>
    </dsp:sp>
    <dsp:sp modelId="{1FA636C3-9355-412A-A5AE-AC779389252E}">
      <dsp:nvSpPr>
        <dsp:cNvPr id="0" name=""/>
        <dsp:cNvSpPr/>
      </dsp:nvSpPr>
      <dsp:spPr>
        <a:xfrm>
          <a:off x="1833915" y="578578"/>
          <a:ext cx="823480" cy="494088"/>
        </a:xfrm>
        <a:prstGeom prst="rect">
          <a:avLst/>
        </a:prstGeom>
        <a:solidFill>
          <a:schemeClr val="accent4">
            <a:hueOff val="-781335"/>
            <a:satOff val="4707"/>
            <a:lumOff val="37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b="0" i="0" u="none" kern="1200" dirty="0"/>
            <a:t>Horry County</a:t>
          </a:r>
          <a:endParaRPr lang="en-US" sz="900" kern="1200" dirty="0"/>
        </a:p>
      </dsp:txBody>
      <dsp:txXfrm>
        <a:off x="1833915" y="578578"/>
        <a:ext cx="823480" cy="494088"/>
      </dsp:txXfrm>
    </dsp:sp>
    <dsp:sp modelId="{D3631200-EE7C-4A8F-97F1-17A3DAE44AF5}">
      <dsp:nvSpPr>
        <dsp:cNvPr id="0" name=""/>
        <dsp:cNvSpPr/>
      </dsp:nvSpPr>
      <dsp:spPr>
        <a:xfrm>
          <a:off x="2739743" y="578578"/>
          <a:ext cx="823480" cy="494088"/>
        </a:xfrm>
        <a:prstGeom prst="rect">
          <a:avLst/>
        </a:prstGeom>
        <a:solidFill>
          <a:schemeClr val="accent4">
            <a:hueOff val="-892954"/>
            <a:satOff val="5380"/>
            <a:lumOff val="43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b="0" i="0" u="none" kern="1200" dirty="0"/>
            <a:t>Beaufort County </a:t>
          </a:r>
          <a:endParaRPr lang="en-US" sz="900" kern="1200" dirty="0"/>
        </a:p>
      </dsp:txBody>
      <dsp:txXfrm>
        <a:off x="2739743" y="578578"/>
        <a:ext cx="823480" cy="494088"/>
      </dsp:txXfrm>
    </dsp:sp>
    <dsp:sp modelId="{099F3ECE-762E-4AB8-8C27-720E170176C8}">
      <dsp:nvSpPr>
        <dsp:cNvPr id="0" name=""/>
        <dsp:cNvSpPr/>
      </dsp:nvSpPr>
      <dsp:spPr>
        <a:xfrm>
          <a:off x="3645571" y="578578"/>
          <a:ext cx="823480" cy="494088"/>
        </a:xfrm>
        <a:prstGeom prst="rect">
          <a:avLst/>
        </a:prstGeom>
        <a:solidFill>
          <a:schemeClr val="accent4">
            <a:hueOff val="-1004573"/>
            <a:satOff val="6052"/>
            <a:lumOff val="48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b="0" i="0" u="none" kern="1200" dirty="0"/>
            <a:t>Orangeburg County</a:t>
          </a:r>
          <a:endParaRPr lang="en-US" sz="900" kern="1200" dirty="0"/>
        </a:p>
      </dsp:txBody>
      <dsp:txXfrm>
        <a:off x="3645571" y="578578"/>
        <a:ext cx="823480" cy="494088"/>
      </dsp:txXfrm>
    </dsp:sp>
    <dsp:sp modelId="{7D981F1E-9F91-47C3-8894-42A933EFF10E}">
      <dsp:nvSpPr>
        <dsp:cNvPr id="0" name=""/>
        <dsp:cNvSpPr/>
      </dsp:nvSpPr>
      <dsp:spPr>
        <a:xfrm>
          <a:off x="22259" y="1155014"/>
          <a:ext cx="823480" cy="494088"/>
        </a:xfrm>
        <a:prstGeom prst="rect">
          <a:avLst/>
        </a:prstGeom>
        <a:solidFill>
          <a:schemeClr val="accent4">
            <a:hueOff val="-1116192"/>
            <a:satOff val="6725"/>
            <a:lumOff val="53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b="0" i="0" u="none" kern="1200" dirty="0"/>
            <a:t>Beaufort Co.  School Dist.</a:t>
          </a:r>
          <a:endParaRPr lang="en-US" sz="900" kern="1200" dirty="0"/>
        </a:p>
      </dsp:txBody>
      <dsp:txXfrm>
        <a:off x="22259" y="1155014"/>
        <a:ext cx="823480" cy="494088"/>
      </dsp:txXfrm>
    </dsp:sp>
    <dsp:sp modelId="{1EAB8BC3-91AC-EF40-B86E-279259805261}">
      <dsp:nvSpPr>
        <dsp:cNvPr id="0" name=""/>
        <dsp:cNvSpPr/>
      </dsp:nvSpPr>
      <dsp:spPr>
        <a:xfrm>
          <a:off x="928087" y="1155014"/>
          <a:ext cx="823480" cy="494088"/>
        </a:xfrm>
        <a:prstGeom prst="rect">
          <a:avLst/>
        </a:prstGeom>
        <a:solidFill>
          <a:schemeClr val="accent4">
            <a:hueOff val="-1227812"/>
            <a:satOff val="7397"/>
            <a:lumOff val="59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Central</a:t>
          </a:r>
        </a:p>
      </dsp:txBody>
      <dsp:txXfrm>
        <a:off x="928087" y="1155014"/>
        <a:ext cx="823480" cy="494088"/>
      </dsp:txXfrm>
    </dsp:sp>
    <dsp:sp modelId="{351A63E7-7087-4B44-B295-FF63D26D5804}">
      <dsp:nvSpPr>
        <dsp:cNvPr id="0" name=""/>
        <dsp:cNvSpPr/>
      </dsp:nvSpPr>
      <dsp:spPr>
        <a:xfrm>
          <a:off x="1833915" y="1155014"/>
          <a:ext cx="823480" cy="494088"/>
        </a:xfrm>
        <a:prstGeom prst="rect">
          <a:avLst/>
        </a:prstGeom>
        <a:solidFill>
          <a:schemeClr val="accent4">
            <a:hueOff val="-1339431"/>
            <a:satOff val="8070"/>
            <a:lumOff val="64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Cherokee County</a:t>
          </a:r>
        </a:p>
      </dsp:txBody>
      <dsp:txXfrm>
        <a:off x="1833915" y="1155014"/>
        <a:ext cx="823480" cy="494088"/>
      </dsp:txXfrm>
    </dsp:sp>
    <dsp:sp modelId="{2D18B937-D14F-A44A-B00E-B15508BABE9D}">
      <dsp:nvSpPr>
        <dsp:cNvPr id="0" name=""/>
        <dsp:cNvSpPr/>
      </dsp:nvSpPr>
      <dsp:spPr>
        <a:xfrm>
          <a:off x="2739743" y="1155014"/>
          <a:ext cx="823480" cy="494088"/>
        </a:xfrm>
        <a:prstGeom prst="rect">
          <a:avLst/>
        </a:prstGeom>
        <a:solidFill>
          <a:schemeClr val="accent4">
            <a:hueOff val="-1451050"/>
            <a:satOff val="8742"/>
            <a:lumOff val="70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Cherokee County Schools</a:t>
          </a:r>
        </a:p>
      </dsp:txBody>
      <dsp:txXfrm>
        <a:off x="2739743" y="1155014"/>
        <a:ext cx="823480" cy="494088"/>
      </dsp:txXfrm>
    </dsp:sp>
    <dsp:sp modelId="{9DF14BDC-470D-A74F-942D-BA89DB32A750}">
      <dsp:nvSpPr>
        <dsp:cNvPr id="0" name=""/>
        <dsp:cNvSpPr/>
      </dsp:nvSpPr>
      <dsp:spPr>
        <a:xfrm>
          <a:off x="3645571" y="1155014"/>
          <a:ext cx="823480" cy="494088"/>
        </a:xfrm>
        <a:prstGeom prst="rect">
          <a:avLst/>
        </a:prstGeom>
        <a:solidFill>
          <a:schemeClr val="accent4">
            <a:hueOff val="-1562669"/>
            <a:satOff val="9415"/>
            <a:lumOff val="75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Colleton County</a:t>
          </a:r>
        </a:p>
      </dsp:txBody>
      <dsp:txXfrm>
        <a:off x="3645571" y="1155014"/>
        <a:ext cx="823480" cy="494088"/>
      </dsp:txXfrm>
    </dsp:sp>
    <dsp:sp modelId="{C6C00953-8D4E-F94F-A1FC-20E4963638DB}">
      <dsp:nvSpPr>
        <dsp:cNvPr id="0" name=""/>
        <dsp:cNvSpPr/>
      </dsp:nvSpPr>
      <dsp:spPr>
        <a:xfrm>
          <a:off x="22259" y="1731450"/>
          <a:ext cx="823480" cy="494088"/>
        </a:xfrm>
        <a:prstGeom prst="rect">
          <a:avLst/>
        </a:prstGeom>
        <a:solidFill>
          <a:schemeClr val="accent4">
            <a:hueOff val="-1674289"/>
            <a:satOff val="10087"/>
            <a:lumOff val="80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Rock Hill</a:t>
          </a:r>
        </a:p>
      </dsp:txBody>
      <dsp:txXfrm>
        <a:off x="22259" y="1731450"/>
        <a:ext cx="823480" cy="494088"/>
      </dsp:txXfrm>
    </dsp:sp>
    <dsp:sp modelId="{68AE6DA4-2526-4857-AE98-212F565529BE}">
      <dsp:nvSpPr>
        <dsp:cNvPr id="0" name=""/>
        <dsp:cNvSpPr/>
      </dsp:nvSpPr>
      <dsp:spPr>
        <a:xfrm>
          <a:off x="928087" y="1731450"/>
          <a:ext cx="823480" cy="494088"/>
        </a:xfrm>
        <a:prstGeom prst="rect">
          <a:avLst/>
        </a:prstGeom>
        <a:solidFill>
          <a:schemeClr val="accent4">
            <a:hueOff val="-1785908"/>
            <a:satOff val="10760"/>
            <a:lumOff val="86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b="0" i="0" u="none" kern="1200" dirty="0"/>
            <a:t>Clover School District</a:t>
          </a:r>
          <a:endParaRPr lang="en-US" sz="900" kern="1200" dirty="0"/>
        </a:p>
      </dsp:txBody>
      <dsp:txXfrm>
        <a:off x="928087" y="1731450"/>
        <a:ext cx="823480" cy="494088"/>
      </dsp:txXfrm>
    </dsp:sp>
    <dsp:sp modelId="{620CFBFC-E679-4674-B93A-F8C66A26712E}">
      <dsp:nvSpPr>
        <dsp:cNvPr id="0" name=""/>
        <dsp:cNvSpPr/>
      </dsp:nvSpPr>
      <dsp:spPr>
        <a:xfrm>
          <a:off x="1833915" y="1731450"/>
          <a:ext cx="823480" cy="494088"/>
        </a:xfrm>
        <a:prstGeom prst="rect">
          <a:avLst/>
        </a:prstGeom>
        <a:solidFill>
          <a:schemeClr val="accent4">
            <a:hueOff val="-1897527"/>
            <a:satOff val="11432"/>
            <a:lumOff val="91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b="0" i="0" u="none" kern="1200" dirty="0"/>
            <a:t>Summerville</a:t>
          </a:r>
          <a:endParaRPr lang="en-US" sz="900" kern="1200" dirty="0"/>
        </a:p>
      </dsp:txBody>
      <dsp:txXfrm>
        <a:off x="1833915" y="1731450"/>
        <a:ext cx="823480" cy="494088"/>
      </dsp:txXfrm>
    </dsp:sp>
    <dsp:sp modelId="{F32795B7-8A67-43BC-8240-DB352BC75BED}">
      <dsp:nvSpPr>
        <dsp:cNvPr id="0" name=""/>
        <dsp:cNvSpPr/>
      </dsp:nvSpPr>
      <dsp:spPr>
        <a:xfrm>
          <a:off x="2739743" y="1731450"/>
          <a:ext cx="823480" cy="494088"/>
        </a:xfrm>
        <a:prstGeom prst="rect">
          <a:avLst/>
        </a:prstGeom>
        <a:solidFill>
          <a:schemeClr val="accent4">
            <a:hueOff val="-2009146"/>
            <a:satOff val="12105"/>
            <a:lumOff val="97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b="0" i="0" u="none" kern="1200" dirty="0"/>
            <a:t>Fort Mill Schools</a:t>
          </a:r>
          <a:endParaRPr lang="en-US" sz="900" kern="1200" dirty="0"/>
        </a:p>
      </dsp:txBody>
      <dsp:txXfrm>
        <a:off x="2739743" y="1731450"/>
        <a:ext cx="823480" cy="494088"/>
      </dsp:txXfrm>
    </dsp:sp>
    <dsp:sp modelId="{4F080DA2-B20A-4F09-BA06-E4ECCB203A4B}">
      <dsp:nvSpPr>
        <dsp:cNvPr id="0" name=""/>
        <dsp:cNvSpPr/>
      </dsp:nvSpPr>
      <dsp:spPr>
        <a:xfrm>
          <a:off x="3645571" y="1731450"/>
          <a:ext cx="823480" cy="494088"/>
        </a:xfrm>
        <a:prstGeom prst="rect">
          <a:avLst/>
        </a:prstGeom>
        <a:solidFill>
          <a:schemeClr val="accent4">
            <a:hueOff val="-2120766"/>
            <a:satOff val="12777"/>
            <a:lumOff val="102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b="0" i="0" u="none" kern="1200" dirty="0"/>
            <a:t>York County</a:t>
          </a:r>
          <a:endParaRPr lang="en-US" sz="900" kern="1200" dirty="0"/>
        </a:p>
      </dsp:txBody>
      <dsp:txXfrm>
        <a:off x="3645571" y="1731450"/>
        <a:ext cx="823480" cy="494088"/>
      </dsp:txXfrm>
    </dsp:sp>
    <dsp:sp modelId="{60FF1669-9171-994A-AB9E-1A924C75965B}">
      <dsp:nvSpPr>
        <dsp:cNvPr id="0" name=""/>
        <dsp:cNvSpPr/>
      </dsp:nvSpPr>
      <dsp:spPr>
        <a:xfrm>
          <a:off x="22259" y="2307886"/>
          <a:ext cx="823480" cy="494088"/>
        </a:xfrm>
        <a:prstGeom prst="rect">
          <a:avLst/>
        </a:prstGeom>
        <a:solidFill>
          <a:schemeClr val="accent4">
            <a:hueOff val="-2232385"/>
            <a:satOff val="13449"/>
            <a:lumOff val="107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Lancaster County</a:t>
          </a:r>
        </a:p>
      </dsp:txBody>
      <dsp:txXfrm>
        <a:off x="22259" y="2307886"/>
        <a:ext cx="823480" cy="494088"/>
      </dsp:txXfrm>
    </dsp:sp>
    <dsp:sp modelId="{CF2D8991-3EE0-3847-A6EB-B4013F71E1CD}">
      <dsp:nvSpPr>
        <dsp:cNvPr id="0" name=""/>
        <dsp:cNvSpPr/>
      </dsp:nvSpPr>
      <dsp:spPr>
        <a:xfrm>
          <a:off x="928087" y="2307886"/>
          <a:ext cx="823480" cy="494088"/>
        </a:xfrm>
        <a:prstGeom prst="rect">
          <a:avLst/>
        </a:prstGeom>
        <a:solidFill>
          <a:schemeClr val="accent4">
            <a:hueOff val="-2344004"/>
            <a:satOff val="14122"/>
            <a:lumOff val="113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Lancaster County School District</a:t>
          </a:r>
        </a:p>
      </dsp:txBody>
      <dsp:txXfrm>
        <a:off x="928087" y="2307886"/>
        <a:ext cx="823480" cy="494088"/>
      </dsp:txXfrm>
    </dsp:sp>
    <dsp:sp modelId="{1A69D655-D771-2347-BE5D-73E42FF9A673}">
      <dsp:nvSpPr>
        <dsp:cNvPr id="0" name=""/>
        <dsp:cNvSpPr/>
      </dsp:nvSpPr>
      <dsp:spPr>
        <a:xfrm>
          <a:off x="1833915" y="2307886"/>
          <a:ext cx="823480" cy="494088"/>
        </a:xfrm>
        <a:prstGeom prst="rect">
          <a:avLst/>
        </a:prstGeom>
        <a:solidFill>
          <a:schemeClr val="accent4">
            <a:hueOff val="-2455623"/>
            <a:satOff val="14794"/>
            <a:lumOff val="11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Jasper County</a:t>
          </a:r>
        </a:p>
      </dsp:txBody>
      <dsp:txXfrm>
        <a:off x="1833915" y="2307886"/>
        <a:ext cx="823480" cy="494088"/>
      </dsp:txXfrm>
    </dsp:sp>
    <dsp:sp modelId="{207831C5-E748-0B4C-BFCF-9FFC7DE59F57}">
      <dsp:nvSpPr>
        <dsp:cNvPr id="0" name=""/>
        <dsp:cNvSpPr/>
      </dsp:nvSpPr>
      <dsp:spPr>
        <a:xfrm>
          <a:off x="2739743" y="2307886"/>
          <a:ext cx="823480" cy="494088"/>
        </a:xfrm>
        <a:prstGeom prst="rect">
          <a:avLst/>
        </a:prstGeom>
        <a:solidFill>
          <a:schemeClr val="accent4">
            <a:hueOff val="-2567242"/>
            <a:satOff val="15467"/>
            <a:lumOff val="124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Jasper County School District</a:t>
          </a:r>
        </a:p>
      </dsp:txBody>
      <dsp:txXfrm>
        <a:off x="2739743" y="2307886"/>
        <a:ext cx="823480" cy="494088"/>
      </dsp:txXfrm>
    </dsp:sp>
    <dsp:sp modelId="{73CD7153-42E8-394B-B1A3-CEB85297EB49}">
      <dsp:nvSpPr>
        <dsp:cNvPr id="0" name=""/>
        <dsp:cNvSpPr/>
      </dsp:nvSpPr>
      <dsp:spPr>
        <a:xfrm>
          <a:off x="3645571" y="2307886"/>
          <a:ext cx="823480" cy="494088"/>
        </a:xfrm>
        <a:prstGeom prst="rect">
          <a:avLst/>
        </a:prstGeom>
        <a:solidFill>
          <a:schemeClr val="accent4">
            <a:hueOff val="-2678862"/>
            <a:satOff val="16139"/>
            <a:lumOff val="129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Laurens County</a:t>
          </a:r>
        </a:p>
      </dsp:txBody>
      <dsp:txXfrm>
        <a:off x="3645571" y="2307886"/>
        <a:ext cx="823480" cy="494088"/>
      </dsp:txXfrm>
    </dsp:sp>
    <dsp:sp modelId="{7D36C532-5E02-5D4F-B996-B7D16A3614D3}">
      <dsp:nvSpPr>
        <dsp:cNvPr id="0" name=""/>
        <dsp:cNvSpPr/>
      </dsp:nvSpPr>
      <dsp:spPr>
        <a:xfrm>
          <a:off x="22259" y="2884322"/>
          <a:ext cx="823480" cy="494088"/>
        </a:xfrm>
        <a:prstGeom prst="rect">
          <a:avLst/>
        </a:prstGeom>
        <a:solidFill>
          <a:schemeClr val="accent4">
            <a:hueOff val="-2790481"/>
            <a:satOff val="16812"/>
            <a:lumOff val="134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Lexington County</a:t>
          </a:r>
        </a:p>
      </dsp:txBody>
      <dsp:txXfrm>
        <a:off x="22259" y="2884322"/>
        <a:ext cx="823480" cy="494088"/>
      </dsp:txXfrm>
    </dsp:sp>
    <dsp:sp modelId="{1CD34A01-689E-D248-9B8E-5BB502F01222}">
      <dsp:nvSpPr>
        <dsp:cNvPr id="0" name=""/>
        <dsp:cNvSpPr/>
      </dsp:nvSpPr>
      <dsp:spPr>
        <a:xfrm>
          <a:off x="928087" y="2884322"/>
          <a:ext cx="823480" cy="494088"/>
        </a:xfrm>
        <a:prstGeom prst="rect">
          <a:avLst/>
        </a:prstGeom>
        <a:solidFill>
          <a:schemeClr val="accent4">
            <a:hueOff val="-2902100"/>
            <a:satOff val="17484"/>
            <a:lumOff val="140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Easley</a:t>
          </a:r>
        </a:p>
      </dsp:txBody>
      <dsp:txXfrm>
        <a:off x="928087" y="2884322"/>
        <a:ext cx="823480" cy="494088"/>
      </dsp:txXfrm>
    </dsp:sp>
    <dsp:sp modelId="{B5DCA7B2-3FB1-B544-BD5A-FD1C1B7D7F5F}">
      <dsp:nvSpPr>
        <dsp:cNvPr id="0" name=""/>
        <dsp:cNvSpPr/>
      </dsp:nvSpPr>
      <dsp:spPr>
        <a:xfrm>
          <a:off x="1833915" y="2884322"/>
          <a:ext cx="823480" cy="494088"/>
        </a:xfrm>
        <a:prstGeom prst="rect">
          <a:avLst/>
        </a:prstGeom>
        <a:solidFill>
          <a:schemeClr val="accent4">
            <a:hueOff val="-3013720"/>
            <a:satOff val="18157"/>
            <a:lumOff val="145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Moncks Corner</a:t>
          </a:r>
        </a:p>
      </dsp:txBody>
      <dsp:txXfrm>
        <a:off x="1833915" y="2884322"/>
        <a:ext cx="823480" cy="494088"/>
      </dsp:txXfrm>
    </dsp:sp>
    <dsp:sp modelId="{1036A421-105B-BC44-81D1-6E5C9A7B105E}">
      <dsp:nvSpPr>
        <dsp:cNvPr id="0" name=""/>
        <dsp:cNvSpPr/>
      </dsp:nvSpPr>
      <dsp:spPr>
        <a:xfrm>
          <a:off x="2739743" y="2884322"/>
          <a:ext cx="823480" cy="494088"/>
        </a:xfrm>
        <a:prstGeom prst="rect">
          <a:avLst/>
        </a:prstGeom>
        <a:solidFill>
          <a:schemeClr val="accent4">
            <a:hueOff val="-3125339"/>
            <a:satOff val="18829"/>
            <a:lumOff val="150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Fountain Inn</a:t>
          </a:r>
        </a:p>
      </dsp:txBody>
      <dsp:txXfrm>
        <a:off x="2739743" y="2884322"/>
        <a:ext cx="823480" cy="494088"/>
      </dsp:txXfrm>
    </dsp:sp>
    <dsp:sp modelId="{30B117D3-3191-B142-BED7-15BA13008411}">
      <dsp:nvSpPr>
        <dsp:cNvPr id="0" name=""/>
        <dsp:cNvSpPr/>
      </dsp:nvSpPr>
      <dsp:spPr>
        <a:xfrm>
          <a:off x="3645571" y="2884322"/>
          <a:ext cx="823480" cy="494088"/>
        </a:xfrm>
        <a:prstGeom prst="rect">
          <a:avLst/>
        </a:prstGeom>
        <a:solidFill>
          <a:schemeClr val="accent4">
            <a:hueOff val="-3236958"/>
            <a:satOff val="19502"/>
            <a:lumOff val="156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Orangeburg County</a:t>
          </a:r>
        </a:p>
      </dsp:txBody>
      <dsp:txXfrm>
        <a:off x="3645571" y="2884322"/>
        <a:ext cx="823480" cy="494088"/>
      </dsp:txXfrm>
    </dsp:sp>
    <dsp:sp modelId="{A83D81DA-2B45-454A-B48F-5BF18503E4CC}">
      <dsp:nvSpPr>
        <dsp:cNvPr id="0" name=""/>
        <dsp:cNvSpPr/>
      </dsp:nvSpPr>
      <dsp:spPr>
        <a:xfrm>
          <a:off x="22259" y="3460758"/>
          <a:ext cx="823480" cy="494088"/>
        </a:xfrm>
        <a:prstGeom prst="rect">
          <a:avLst/>
        </a:prstGeom>
        <a:solidFill>
          <a:schemeClr val="accent4">
            <a:hueOff val="-3348577"/>
            <a:satOff val="20174"/>
            <a:lumOff val="161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Tega Cay</a:t>
          </a:r>
        </a:p>
      </dsp:txBody>
      <dsp:txXfrm>
        <a:off x="22259" y="3460758"/>
        <a:ext cx="823480" cy="494088"/>
      </dsp:txXfrm>
    </dsp:sp>
    <dsp:sp modelId="{5F4F8D44-F3BF-9243-AB6C-4380D22DD6AF}">
      <dsp:nvSpPr>
        <dsp:cNvPr id="0" name=""/>
        <dsp:cNvSpPr/>
      </dsp:nvSpPr>
      <dsp:spPr>
        <a:xfrm>
          <a:off x="928087" y="3460758"/>
          <a:ext cx="823480" cy="494088"/>
        </a:xfrm>
        <a:prstGeom prst="rect">
          <a:avLst/>
        </a:prstGeom>
        <a:solidFill>
          <a:schemeClr val="accent4">
            <a:hueOff val="-3460196"/>
            <a:satOff val="20847"/>
            <a:lumOff val="167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Clemson</a:t>
          </a:r>
        </a:p>
      </dsp:txBody>
      <dsp:txXfrm>
        <a:off x="928087" y="3460758"/>
        <a:ext cx="823480" cy="494088"/>
      </dsp:txXfrm>
    </dsp:sp>
    <dsp:sp modelId="{EAF6CBF6-0AE8-3D49-B6A7-463E8CF62739}">
      <dsp:nvSpPr>
        <dsp:cNvPr id="0" name=""/>
        <dsp:cNvSpPr/>
      </dsp:nvSpPr>
      <dsp:spPr>
        <a:xfrm>
          <a:off x="1833915" y="3460758"/>
          <a:ext cx="823480" cy="494088"/>
        </a:xfrm>
        <a:prstGeom prst="rect">
          <a:avLst/>
        </a:prstGeom>
        <a:solidFill>
          <a:schemeClr val="accent4">
            <a:hueOff val="-3571816"/>
            <a:satOff val="21519"/>
            <a:lumOff val="172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Chester County Schools</a:t>
          </a:r>
        </a:p>
      </dsp:txBody>
      <dsp:txXfrm>
        <a:off x="1833915" y="3460758"/>
        <a:ext cx="823480" cy="494088"/>
      </dsp:txXfrm>
    </dsp:sp>
    <dsp:sp modelId="{DEED99FF-AE7D-8F47-B80F-EBA3A1A863E1}">
      <dsp:nvSpPr>
        <dsp:cNvPr id="0" name=""/>
        <dsp:cNvSpPr/>
      </dsp:nvSpPr>
      <dsp:spPr>
        <a:xfrm>
          <a:off x="2739743" y="3460758"/>
          <a:ext cx="823480" cy="494088"/>
        </a:xfrm>
        <a:prstGeom prst="rect">
          <a:avLst/>
        </a:prstGeom>
        <a:solidFill>
          <a:schemeClr val="accent4">
            <a:hueOff val="-3683435"/>
            <a:satOff val="22192"/>
            <a:lumOff val="177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York School District 1</a:t>
          </a:r>
        </a:p>
      </dsp:txBody>
      <dsp:txXfrm>
        <a:off x="2739743" y="3460758"/>
        <a:ext cx="823480" cy="494088"/>
      </dsp:txXfrm>
    </dsp:sp>
    <dsp:sp modelId="{5E55B1CC-0BEE-E846-97E1-D2B2BB3A4A72}">
      <dsp:nvSpPr>
        <dsp:cNvPr id="0" name=""/>
        <dsp:cNvSpPr/>
      </dsp:nvSpPr>
      <dsp:spPr>
        <a:xfrm>
          <a:off x="3645571" y="3460758"/>
          <a:ext cx="823480" cy="494088"/>
        </a:xfrm>
        <a:prstGeom prst="rect">
          <a:avLst/>
        </a:prstGeom>
        <a:solidFill>
          <a:schemeClr val="accent4">
            <a:hueOff val="-3795054"/>
            <a:satOff val="22864"/>
            <a:lumOff val="183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Winnsboro</a:t>
          </a:r>
        </a:p>
      </dsp:txBody>
      <dsp:txXfrm>
        <a:off x="3645571" y="3460758"/>
        <a:ext cx="823480" cy="494088"/>
      </dsp:txXfrm>
    </dsp:sp>
    <dsp:sp modelId="{BE28DC60-B5BA-C94F-A65D-ED5067FD538A}">
      <dsp:nvSpPr>
        <dsp:cNvPr id="0" name=""/>
        <dsp:cNvSpPr/>
      </dsp:nvSpPr>
      <dsp:spPr>
        <a:xfrm>
          <a:off x="22259" y="4037194"/>
          <a:ext cx="823480" cy="494088"/>
        </a:xfrm>
        <a:prstGeom prst="rect">
          <a:avLst/>
        </a:prstGeom>
        <a:solidFill>
          <a:schemeClr val="accent4">
            <a:hueOff val="-3906673"/>
            <a:satOff val="23537"/>
            <a:lumOff val="188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Pageland</a:t>
          </a:r>
        </a:p>
      </dsp:txBody>
      <dsp:txXfrm>
        <a:off x="22259" y="4037194"/>
        <a:ext cx="823480" cy="494088"/>
      </dsp:txXfrm>
    </dsp:sp>
    <dsp:sp modelId="{EB32F772-4B3E-9344-AD42-A674C78DCB3D}">
      <dsp:nvSpPr>
        <dsp:cNvPr id="0" name=""/>
        <dsp:cNvSpPr/>
      </dsp:nvSpPr>
      <dsp:spPr>
        <a:xfrm>
          <a:off x="928087" y="4037194"/>
          <a:ext cx="823480" cy="494088"/>
        </a:xfrm>
        <a:prstGeom prst="rect">
          <a:avLst/>
        </a:prstGeom>
        <a:solidFill>
          <a:schemeClr val="accent4">
            <a:hueOff val="-4018293"/>
            <a:satOff val="24209"/>
            <a:lumOff val="194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Greer</a:t>
          </a:r>
        </a:p>
      </dsp:txBody>
      <dsp:txXfrm>
        <a:off x="928087" y="4037194"/>
        <a:ext cx="823480" cy="494088"/>
      </dsp:txXfrm>
    </dsp:sp>
    <dsp:sp modelId="{18F9A071-7482-9E41-9A6A-37C8BCAEE3D7}">
      <dsp:nvSpPr>
        <dsp:cNvPr id="0" name=""/>
        <dsp:cNvSpPr/>
      </dsp:nvSpPr>
      <dsp:spPr>
        <a:xfrm>
          <a:off x="1833915" y="4037194"/>
          <a:ext cx="823480" cy="494088"/>
        </a:xfrm>
        <a:prstGeom prst="rect">
          <a:avLst/>
        </a:prstGeom>
        <a:solidFill>
          <a:schemeClr val="accent4">
            <a:hueOff val="-4129912"/>
            <a:satOff val="24882"/>
            <a:lumOff val="199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Clinton</a:t>
          </a:r>
        </a:p>
      </dsp:txBody>
      <dsp:txXfrm>
        <a:off x="1833915" y="4037194"/>
        <a:ext cx="823480" cy="494088"/>
      </dsp:txXfrm>
    </dsp:sp>
    <dsp:sp modelId="{03430522-D42A-044C-A908-20BD423E59E0}">
      <dsp:nvSpPr>
        <dsp:cNvPr id="0" name=""/>
        <dsp:cNvSpPr/>
      </dsp:nvSpPr>
      <dsp:spPr>
        <a:xfrm>
          <a:off x="2739743" y="4037194"/>
          <a:ext cx="823480" cy="494088"/>
        </a:xfrm>
        <a:prstGeom prst="rect">
          <a:avLst/>
        </a:prstGeom>
        <a:solidFill>
          <a:schemeClr val="accent4">
            <a:hueOff val="-4241531"/>
            <a:satOff val="25554"/>
            <a:lumOff val="204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Inman</a:t>
          </a:r>
        </a:p>
      </dsp:txBody>
      <dsp:txXfrm>
        <a:off x="2739743" y="4037194"/>
        <a:ext cx="823480" cy="494088"/>
      </dsp:txXfrm>
    </dsp:sp>
    <dsp:sp modelId="{FEA6BD03-BB8F-3843-81A4-14DB1761661D}">
      <dsp:nvSpPr>
        <dsp:cNvPr id="0" name=""/>
        <dsp:cNvSpPr/>
      </dsp:nvSpPr>
      <dsp:spPr>
        <a:xfrm>
          <a:off x="3645571" y="4037194"/>
          <a:ext cx="823480" cy="494088"/>
        </a:xfrm>
        <a:prstGeom prst="rect">
          <a:avLst/>
        </a:prstGeom>
        <a:solidFill>
          <a:schemeClr val="accent4">
            <a:hueOff val="-4353150"/>
            <a:satOff val="26227"/>
            <a:lumOff val="210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Woodruff</a:t>
          </a:r>
        </a:p>
      </dsp:txBody>
      <dsp:txXfrm>
        <a:off x="3645571" y="4037194"/>
        <a:ext cx="823480" cy="494088"/>
      </dsp:txXfrm>
    </dsp:sp>
    <dsp:sp modelId="{BDE687D6-F78F-474A-991B-88E268D683D9}">
      <dsp:nvSpPr>
        <dsp:cNvPr id="0" name=""/>
        <dsp:cNvSpPr/>
      </dsp:nvSpPr>
      <dsp:spPr>
        <a:xfrm>
          <a:off x="1833915" y="4613630"/>
          <a:ext cx="823480" cy="494088"/>
        </a:xfrm>
        <a:prstGeom prst="rect">
          <a:avLst/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Richland County</a:t>
          </a:r>
        </a:p>
      </dsp:txBody>
      <dsp:txXfrm>
        <a:off x="1833915" y="4613630"/>
        <a:ext cx="823480" cy="49408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7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787" cy="465835"/>
          </a:xfrm>
          <a:prstGeom prst="rect">
            <a:avLst/>
          </a:prstGeom>
        </p:spPr>
        <p:txBody>
          <a:bodyPr vert="horz" lIns="83750" tIns="41875" rIns="83750" bIns="41875" rtlCol="0"/>
          <a:lstStyle>
            <a:lvl1pPr algn="l">
              <a:defRPr sz="11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8206" y="0"/>
            <a:ext cx="3043787" cy="465835"/>
          </a:xfrm>
          <a:prstGeom prst="rect">
            <a:avLst/>
          </a:prstGeom>
        </p:spPr>
        <p:txBody>
          <a:bodyPr vert="horz" lIns="83750" tIns="41875" rIns="83750" bIns="41875" rtlCol="0"/>
          <a:lstStyle>
            <a:lvl1pPr algn="r">
              <a:defRPr sz="1100"/>
            </a:lvl1pPr>
          </a:lstStyle>
          <a:p>
            <a:fld id="{590607CD-5881-47DA-9AFB-DD1871CD0E4E}" type="datetimeFigureOut">
              <a:rPr lang="en-US" smtClean="0"/>
              <a:t>9/1/26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1364"/>
            <a:ext cx="3043787" cy="465835"/>
          </a:xfrm>
          <a:prstGeom prst="rect">
            <a:avLst/>
          </a:prstGeom>
        </p:spPr>
        <p:txBody>
          <a:bodyPr vert="horz" lIns="83750" tIns="41875" rIns="83750" bIns="41875" rtlCol="0" anchor="b"/>
          <a:lstStyle>
            <a:lvl1pPr algn="l">
              <a:defRPr sz="11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8206" y="8841364"/>
            <a:ext cx="3043787" cy="465835"/>
          </a:xfrm>
          <a:prstGeom prst="rect">
            <a:avLst/>
          </a:prstGeom>
        </p:spPr>
        <p:txBody>
          <a:bodyPr vert="horz" lIns="83750" tIns="41875" rIns="83750" bIns="41875" rtlCol="0" anchor="b"/>
          <a:lstStyle>
            <a:lvl1pPr algn="r">
              <a:defRPr sz="1100"/>
            </a:lvl1pPr>
          </a:lstStyle>
          <a:p>
            <a:fld id="{1C6E6441-003A-4389-8527-BDD9E72181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07828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84888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252538" y="698500"/>
            <a:ext cx="4518025" cy="34909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8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701675" y="4421188"/>
            <a:ext cx="5619750" cy="418941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/>
          </a:p>
        </p:txBody>
      </p:sp>
      <p:sp>
        <p:nvSpPr>
          <p:cNvPr id="29699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978275" y="8842375"/>
            <a:ext cx="3043238" cy="46513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1pPr>
            <a:lvl2pPr marL="758165" indent="-291601"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2pPr>
            <a:lvl3pPr marL="1166408" indent="-233282"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3pPr>
            <a:lvl4pPr marL="1632971" indent="-233282"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4pPr>
            <a:lvl5pPr marL="2099533" indent="-233282"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5pPr>
            <a:lvl6pPr marL="2566097" indent="-233282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6pPr>
            <a:lvl7pPr marL="3032659" indent="-233282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7pPr>
            <a:lvl8pPr marL="3499223" indent="-233282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8pPr>
            <a:lvl9pPr marL="3965785" indent="-233282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9pPr>
          </a:lstStyle>
          <a:p>
            <a:fld id="{FEC56C5F-7540-48D3-90C0-496F1CA445E1}" type="slidenum">
              <a:rPr lang="en-US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00950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252538" y="698500"/>
            <a:ext cx="4518025" cy="34909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9698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701675" y="4421188"/>
            <a:ext cx="5619750" cy="4189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/>
          </a:p>
        </p:txBody>
      </p:sp>
      <p:sp>
        <p:nvSpPr>
          <p:cNvPr id="29699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978275" y="8842375"/>
            <a:ext cx="3043238" cy="465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1pPr>
            <a:lvl2pPr marL="758165" indent="-291601"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2pPr>
            <a:lvl3pPr marL="1166408" indent="-233282"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3pPr>
            <a:lvl4pPr marL="1632971" indent="-233282"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4pPr>
            <a:lvl5pPr marL="2099533" indent="-233282"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5pPr>
            <a:lvl6pPr marL="2566097" indent="-233282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6pPr>
            <a:lvl7pPr marL="3032659" indent="-233282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7pPr>
            <a:lvl8pPr marL="3499223" indent="-233282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8pPr>
            <a:lvl9pPr marL="3965785" indent="-233282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9pPr>
          </a:lstStyle>
          <a:p>
            <a:fld id="{FEC56C5F-7540-48D3-90C0-496F1CA445E1}" type="slidenum">
              <a:rPr lang="en-US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7617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252538" y="698500"/>
            <a:ext cx="4518025" cy="34909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8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701675" y="4421188"/>
            <a:ext cx="5619750" cy="418941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/>
          </a:p>
        </p:txBody>
      </p:sp>
      <p:sp>
        <p:nvSpPr>
          <p:cNvPr id="29699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978275" y="8842375"/>
            <a:ext cx="3043238" cy="46513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1pPr>
            <a:lvl2pPr marL="758165" indent="-291601"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2pPr>
            <a:lvl3pPr marL="1166408" indent="-233282"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3pPr>
            <a:lvl4pPr marL="1632971" indent="-233282"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4pPr>
            <a:lvl5pPr marL="2099533" indent="-233282"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5pPr>
            <a:lvl6pPr marL="2566097" indent="-233282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6pPr>
            <a:lvl7pPr marL="3032659" indent="-233282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7pPr>
            <a:lvl8pPr marL="3499223" indent="-233282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8pPr>
            <a:lvl9pPr marL="3965785" indent="-233282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9pPr>
          </a:lstStyle>
          <a:p>
            <a:fld id="{FEC56C5F-7540-48D3-90C0-496F1CA445E1}" type="slidenum">
              <a:rPr lang="en-US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15360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252538" y="698500"/>
            <a:ext cx="4518025" cy="34909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9698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701675" y="4421188"/>
            <a:ext cx="5619750" cy="4189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/>
          </a:p>
        </p:txBody>
      </p:sp>
      <p:sp>
        <p:nvSpPr>
          <p:cNvPr id="29699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978275" y="8842375"/>
            <a:ext cx="3043238" cy="465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1pPr>
            <a:lvl2pPr marL="758165" indent="-291601"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2pPr>
            <a:lvl3pPr marL="1166408" indent="-233282"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3pPr>
            <a:lvl4pPr marL="1632971" indent="-233282"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4pPr>
            <a:lvl5pPr marL="2099533" indent="-233282"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5pPr>
            <a:lvl6pPr marL="2566097" indent="-233282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6pPr>
            <a:lvl7pPr marL="3032659" indent="-233282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7pPr>
            <a:lvl8pPr marL="3499223" indent="-233282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8pPr>
            <a:lvl9pPr marL="3965785" indent="-233282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9pPr>
          </a:lstStyle>
          <a:p>
            <a:fld id="{FEC56C5F-7540-48D3-90C0-496F1CA445E1}" type="slidenum">
              <a:rPr lang="en-US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7617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252538" y="698500"/>
            <a:ext cx="4518025" cy="34909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8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701675" y="4421188"/>
            <a:ext cx="5619750" cy="418941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/>
          </a:p>
        </p:txBody>
      </p:sp>
      <p:sp>
        <p:nvSpPr>
          <p:cNvPr id="29699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978275" y="8842375"/>
            <a:ext cx="3043238" cy="46513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1pPr>
            <a:lvl2pPr marL="758165" indent="-291601"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2pPr>
            <a:lvl3pPr marL="1166408" indent="-233282"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3pPr>
            <a:lvl4pPr marL="1632971" indent="-233282"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4pPr>
            <a:lvl5pPr marL="2099533" indent="-233282"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5pPr>
            <a:lvl6pPr marL="2566097" indent="-233282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6pPr>
            <a:lvl7pPr marL="3032659" indent="-233282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7pPr>
            <a:lvl8pPr marL="3499223" indent="-233282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8pPr>
            <a:lvl9pPr marL="3965785" indent="-233282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9pPr>
          </a:lstStyle>
          <a:p>
            <a:fld id="{FEC56C5F-7540-48D3-90C0-496F1CA445E1}" type="slidenum">
              <a:rPr lang="en-US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12240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5A946D-DA6E-E611-5599-5E06FD8DC7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>
            <a:extLst>
              <a:ext uri="{FF2B5EF4-FFF2-40B4-BE49-F238E27FC236}">
                <a16:creationId xmlns:a16="http://schemas.microsoft.com/office/drawing/2014/main" id="{591B5796-5901-77CE-C63B-2441978FFB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xfrm>
            <a:off x="1252538" y="698500"/>
            <a:ext cx="4518025" cy="34909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9698" name="Notes Placeholder 2">
            <a:extLst>
              <a:ext uri="{FF2B5EF4-FFF2-40B4-BE49-F238E27FC236}">
                <a16:creationId xmlns:a16="http://schemas.microsoft.com/office/drawing/2014/main" id="{8E98AEDE-4932-013B-AFD3-9722F9CA020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701675" y="4421188"/>
            <a:ext cx="5619750" cy="4189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/>
          </a:p>
        </p:txBody>
      </p:sp>
      <p:sp>
        <p:nvSpPr>
          <p:cNvPr id="29699" name="Slide Number Placeholder 3">
            <a:extLst>
              <a:ext uri="{FF2B5EF4-FFF2-40B4-BE49-F238E27FC236}">
                <a16:creationId xmlns:a16="http://schemas.microsoft.com/office/drawing/2014/main" id="{D79DAD71-206E-0D2D-C63D-8FC7B696DF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xfrm>
            <a:off x="3978275" y="8842375"/>
            <a:ext cx="3043238" cy="465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1pPr>
            <a:lvl2pPr marL="758165" indent="-291601"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2pPr>
            <a:lvl3pPr marL="1166408" indent="-233282"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3pPr>
            <a:lvl4pPr marL="1632971" indent="-233282"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4pPr>
            <a:lvl5pPr marL="2099533" indent="-233282"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5pPr>
            <a:lvl6pPr marL="2566097" indent="-233282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6pPr>
            <a:lvl7pPr marL="3032659" indent="-233282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7pPr>
            <a:lvl8pPr marL="3499223" indent="-233282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8pPr>
            <a:lvl9pPr marL="3965785" indent="-233282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9pPr>
          </a:lstStyle>
          <a:p>
            <a:fld id="{FEC56C5F-7540-48D3-90C0-496F1CA445E1}" type="slidenum">
              <a:rPr lang="en-US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31165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252538" y="698500"/>
            <a:ext cx="4518025" cy="34909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8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701675" y="4421188"/>
            <a:ext cx="5619750" cy="418941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/>
          </a:p>
        </p:txBody>
      </p:sp>
      <p:sp>
        <p:nvSpPr>
          <p:cNvPr id="29699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978275" y="8842375"/>
            <a:ext cx="3043238" cy="46513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1pPr>
            <a:lvl2pPr marL="758165" indent="-291601"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2pPr>
            <a:lvl3pPr marL="1166408" indent="-233282"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3pPr>
            <a:lvl4pPr marL="1632971" indent="-233282"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4pPr>
            <a:lvl5pPr marL="2099533" indent="-233282"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5pPr>
            <a:lvl6pPr marL="2566097" indent="-233282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6pPr>
            <a:lvl7pPr marL="3032659" indent="-233282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7pPr>
            <a:lvl8pPr marL="3499223" indent="-233282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8pPr>
            <a:lvl9pPr marL="3965785" indent="-233282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9pPr>
          </a:lstStyle>
          <a:p>
            <a:fld id="{FEC56C5F-7540-48D3-90C0-496F1CA445E1}" type="slidenum">
              <a:rPr lang="en-US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70558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4AE7B5-9832-F7E2-99E8-FA14B99355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>
            <a:extLst>
              <a:ext uri="{FF2B5EF4-FFF2-40B4-BE49-F238E27FC236}">
                <a16:creationId xmlns:a16="http://schemas.microsoft.com/office/drawing/2014/main" id="{226624B6-33C4-7AD1-0B9B-09457B91D3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xfrm>
            <a:off x="1252538" y="698500"/>
            <a:ext cx="4518025" cy="34909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9698" name="Notes Placeholder 2">
            <a:extLst>
              <a:ext uri="{FF2B5EF4-FFF2-40B4-BE49-F238E27FC236}">
                <a16:creationId xmlns:a16="http://schemas.microsoft.com/office/drawing/2014/main" id="{CB3CE638-C5A5-8C0D-4239-50F5495E8DD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701675" y="4421188"/>
            <a:ext cx="5619750" cy="4189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/>
          </a:p>
        </p:txBody>
      </p:sp>
      <p:sp>
        <p:nvSpPr>
          <p:cNvPr id="29699" name="Slide Number Placeholder 3">
            <a:extLst>
              <a:ext uri="{FF2B5EF4-FFF2-40B4-BE49-F238E27FC236}">
                <a16:creationId xmlns:a16="http://schemas.microsoft.com/office/drawing/2014/main" id="{4519FA47-006D-04F6-39D2-4559C0F1307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xfrm>
            <a:off x="3978275" y="8842375"/>
            <a:ext cx="3043238" cy="465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1pPr>
            <a:lvl2pPr marL="758165" indent="-291601"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2pPr>
            <a:lvl3pPr marL="1166408" indent="-233282"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3pPr>
            <a:lvl4pPr marL="1632971" indent="-233282"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4pPr>
            <a:lvl5pPr marL="2099533" indent="-233282"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5pPr>
            <a:lvl6pPr marL="2566097" indent="-233282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6pPr>
            <a:lvl7pPr marL="3032659" indent="-233282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7pPr>
            <a:lvl8pPr marL="3499223" indent="-233282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8pPr>
            <a:lvl9pPr marL="3965785" indent="-233282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9pPr>
          </a:lstStyle>
          <a:p>
            <a:fld id="{FEC56C5F-7540-48D3-90C0-496F1CA445E1}" type="slidenum">
              <a:rPr lang="en-US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9173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252538" y="698500"/>
            <a:ext cx="4518025" cy="34909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9698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701675" y="4421188"/>
            <a:ext cx="5619750" cy="4189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dirty="0"/>
              <a:t>An increase of $55 per month </a:t>
            </a:r>
          </a:p>
        </p:txBody>
      </p:sp>
      <p:sp>
        <p:nvSpPr>
          <p:cNvPr id="29699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978275" y="8842375"/>
            <a:ext cx="3043238" cy="465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1pPr>
            <a:lvl2pPr marL="758165" indent="-291601"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2pPr>
            <a:lvl3pPr marL="1166408" indent="-233282"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3pPr>
            <a:lvl4pPr marL="1632971" indent="-233282"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4pPr>
            <a:lvl5pPr marL="2099533" indent="-233282"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5pPr>
            <a:lvl6pPr marL="2566097" indent="-233282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6pPr>
            <a:lvl7pPr marL="3032659" indent="-233282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7pPr>
            <a:lvl8pPr marL="3499223" indent="-233282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8pPr>
            <a:lvl9pPr marL="3965785" indent="-233282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9pPr>
          </a:lstStyle>
          <a:p>
            <a:fld id="{FEC56C5F-7540-48D3-90C0-496F1CA445E1}" type="slidenum">
              <a:rPr lang="en-US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98735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252538" y="698500"/>
            <a:ext cx="4518025" cy="34909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9698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701675" y="4421188"/>
            <a:ext cx="5619750" cy="4189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/>
          </a:p>
        </p:txBody>
      </p:sp>
      <p:sp>
        <p:nvSpPr>
          <p:cNvPr id="29699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978275" y="8842375"/>
            <a:ext cx="3043238" cy="465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1pPr>
            <a:lvl2pPr marL="758165" indent="-291601"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2pPr>
            <a:lvl3pPr marL="1166408" indent="-233282"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3pPr>
            <a:lvl4pPr marL="1632971" indent="-233282"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4pPr>
            <a:lvl5pPr marL="2099533" indent="-233282"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5pPr>
            <a:lvl6pPr marL="2566097" indent="-233282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6pPr>
            <a:lvl7pPr marL="3032659" indent="-233282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7pPr>
            <a:lvl8pPr marL="3499223" indent="-233282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8pPr>
            <a:lvl9pPr marL="3965785" indent="-233282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9pPr>
          </a:lstStyle>
          <a:p>
            <a:fld id="{FEC56C5F-7540-48D3-90C0-496F1CA445E1}" type="slidenum">
              <a:rPr lang="en-US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7617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252538" y="698500"/>
            <a:ext cx="4518025" cy="34909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9698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701675" y="4421188"/>
            <a:ext cx="5619750" cy="4189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/>
          </a:p>
        </p:txBody>
      </p:sp>
      <p:sp>
        <p:nvSpPr>
          <p:cNvPr id="29699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978275" y="8842375"/>
            <a:ext cx="3043238" cy="465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1pPr>
            <a:lvl2pPr marL="758165" indent="-291601"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2pPr>
            <a:lvl3pPr marL="1166408" indent="-233282"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3pPr>
            <a:lvl4pPr marL="1632971" indent="-233282"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4pPr>
            <a:lvl5pPr marL="2099533" indent="-233282"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5pPr>
            <a:lvl6pPr marL="2566097" indent="-233282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6pPr>
            <a:lvl7pPr marL="3032659" indent="-233282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7pPr>
            <a:lvl8pPr marL="3499223" indent="-233282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8pPr>
            <a:lvl9pPr marL="3965785" indent="-233282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9pPr>
          </a:lstStyle>
          <a:p>
            <a:fld id="{FEC56C5F-7540-48D3-90C0-496F1CA445E1}" type="slidenum">
              <a:rPr lang="en-US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9538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252538" y="698500"/>
            <a:ext cx="4518025" cy="34909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9698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701675" y="4421188"/>
            <a:ext cx="5619750" cy="4189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/>
          </a:p>
        </p:txBody>
      </p:sp>
      <p:sp>
        <p:nvSpPr>
          <p:cNvPr id="29699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978275" y="8842375"/>
            <a:ext cx="3043238" cy="465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1pPr>
            <a:lvl2pPr marL="758165" indent="-291601"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2pPr>
            <a:lvl3pPr marL="1166408" indent="-233282"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3pPr>
            <a:lvl4pPr marL="1632971" indent="-233282"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4pPr>
            <a:lvl5pPr marL="2099533" indent="-233282"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5pPr>
            <a:lvl6pPr marL="2566097" indent="-233282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6pPr>
            <a:lvl7pPr marL="3032659" indent="-233282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7pPr>
            <a:lvl8pPr marL="3499223" indent="-233282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8pPr>
            <a:lvl9pPr marL="3965785" indent="-233282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9pPr>
          </a:lstStyle>
          <a:p>
            <a:fld id="{FEC56C5F-7540-48D3-90C0-496F1CA445E1}" type="slidenum">
              <a:rPr lang="en-US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297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252538" y="698500"/>
            <a:ext cx="4518025" cy="34909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9698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701675" y="4421188"/>
            <a:ext cx="5619750" cy="4189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/>
          </a:p>
        </p:txBody>
      </p:sp>
      <p:sp>
        <p:nvSpPr>
          <p:cNvPr id="29699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978275" y="8842375"/>
            <a:ext cx="3043238" cy="465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1pPr>
            <a:lvl2pPr marL="758165" indent="-291601"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2pPr>
            <a:lvl3pPr marL="1166408" indent="-233282"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3pPr>
            <a:lvl4pPr marL="1632971" indent="-233282"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4pPr>
            <a:lvl5pPr marL="2099533" indent="-233282"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5pPr>
            <a:lvl6pPr marL="2566097" indent="-233282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6pPr>
            <a:lvl7pPr marL="3032659" indent="-233282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7pPr>
            <a:lvl8pPr marL="3499223" indent="-233282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8pPr>
            <a:lvl9pPr marL="3965785" indent="-233282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9pPr>
          </a:lstStyle>
          <a:p>
            <a:fld id="{FEC56C5F-7540-48D3-90C0-496F1CA445E1}" type="slidenum">
              <a:rPr lang="en-US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19582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252538" y="698500"/>
            <a:ext cx="4518025" cy="34909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9698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701675" y="4421188"/>
            <a:ext cx="5619750" cy="4189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/>
          </a:p>
        </p:txBody>
      </p:sp>
      <p:sp>
        <p:nvSpPr>
          <p:cNvPr id="29699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978275" y="8842375"/>
            <a:ext cx="3043238" cy="465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1pPr>
            <a:lvl2pPr marL="758165" indent="-291601"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2pPr>
            <a:lvl3pPr marL="1166408" indent="-233282"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3pPr>
            <a:lvl4pPr marL="1632971" indent="-233282"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4pPr>
            <a:lvl5pPr marL="2099533" indent="-233282"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5pPr>
            <a:lvl6pPr marL="2566097" indent="-233282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6pPr>
            <a:lvl7pPr marL="3032659" indent="-233282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7pPr>
            <a:lvl8pPr marL="3499223" indent="-233282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8pPr>
            <a:lvl9pPr marL="3965785" indent="-233282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9pPr>
          </a:lstStyle>
          <a:p>
            <a:fld id="{FEC56C5F-7540-48D3-90C0-496F1CA445E1}" type="slidenum">
              <a:rPr lang="en-US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8312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252538" y="698500"/>
            <a:ext cx="4518025" cy="3490913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9698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701675" y="4421188"/>
            <a:ext cx="5619750" cy="4189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/>
          </a:p>
        </p:txBody>
      </p:sp>
      <p:sp>
        <p:nvSpPr>
          <p:cNvPr id="29699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978275" y="8842375"/>
            <a:ext cx="3043238" cy="465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1pPr>
            <a:lvl2pPr marL="758165" indent="-291601"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2pPr>
            <a:lvl3pPr marL="1166408" indent="-233282"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3pPr>
            <a:lvl4pPr marL="1632971" indent="-233282"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4pPr>
            <a:lvl5pPr marL="2099533" indent="-233282"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5pPr>
            <a:lvl6pPr marL="2566097" indent="-233282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6pPr>
            <a:lvl7pPr marL="3032659" indent="-233282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7pPr>
            <a:lvl8pPr marL="3499223" indent="-233282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8pPr>
            <a:lvl9pPr marL="3965785" indent="-233282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9pPr>
          </a:lstStyle>
          <a:p>
            <a:fld id="{FEC56C5F-7540-48D3-90C0-496F1CA445E1}" type="slidenum">
              <a:rPr lang="en-US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39374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44500" y="397691"/>
            <a:ext cx="9169400" cy="677108"/>
          </a:xfrm>
        </p:spPr>
        <p:txBody>
          <a:bodyPr lIns="0" tIns="0" rIns="0" bIns="0"/>
          <a:lstStyle>
            <a:lvl1pPr>
              <a:defRPr sz="4400" b="0" i="0">
                <a:solidFill>
                  <a:srgbClr val="002060"/>
                </a:solidFill>
                <a:latin typeface="Rockwell" panose="02060603020205020403" pitchFamily="18" charset="0"/>
                <a:cs typeface="Rockwell" panose="02060603020205020403" pitchFamily="18" charset="0"/>
              </a:defRPr>
            </a:lvl1pPr>
          </a:lstStyle>
          <a:p>
            <a:endParaRPr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bg1"/>
                </a:solidFill>
                <a:latin typeface="Gill Sans Light"/>
                <a:cs typeface="Gill Sans Light"/>
              </a:defRPr>
            </a:lvl1pPr>
          </a:lstStyle>
          <a:p>
            <a:pPr marL="152400">
              <a:lnSpc>
                <a:spcPct val="100000"/>
              </a:lnSpc>
            </a:pPr>
            <a:fld id="{81D60167-4931-47E6-BA6A-407CBD079E47}" type="slidenum">
              <a:rPr/>
              <a:t>‹#›</a:t>
            </a:fld>
            <a:endParaRPr dirty="0"/>
          </a:p>
        </p:txBody>
      </p:sp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503238" y="1600200"/>
            <a:ext cx="9051925" cy="513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>
              <a:tabLst>
                <a:tab pos="273050" algn="l"/>
                <a:tab pos="511175" algn="l"/>
              </a:tabLst>
              <a:defRPr sz="3600" baseline="0"/>
            </a:lvl1pPr>
            <a:lvl2pPr>
              <a:defRPr sz="3200"/>
            </a:lvl2pPr>
            <a:lvl3pPr>
              <a:defRPr sz="32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 dirty="0"/>
              <a:t> Click to edit Master text styles </a:t>
            </a:r>
            <a:r>
              <a:rPr lang="en-US" dirty="0" err="1"/>
              <a:t>xxxxx</a:t>
            </a:r>
            <a:r>
              <a:rPr lang="en-US" dirty="0"/>
              <a:t> </a:t>
            </a:r>
            <a:r>
              <a:rPr lang="en-US" dirty="0" err="1"/>
              <a:t>xxxxxx</a:t>
            </a:r>
            <a:r>
              <a:rPr lang="en-US" dirty="0"/>
              <a:t> 	</a:t>
            </a:r>
            <a:r>
              <a:rPr lang="en-US" dirty="0" err="1"/>
              <a:t>xxxxxxxx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Holder 4"/>
          <p:cNvSpPr>
            <a:spLocks noGrp="1"/>
          </p:cNvSpPr>
          <p:nvPr>
            <p:ph type="ftr" sz="quarter" idx="3"/>
          </p:nvPr>
        </p:nvSpPr>
        <p:spPr>
          <a:xfrm>
            <a:off x="122500" y="7440880"/>
            <a:ext cx="6096000" cy="243745"/>
          </a:xfrm>
          <a:prstGeom prst="rect">
            <a:avLst/>
          </a:prstGeom>
        </p:spPr>
        <p:txBody>
          <a:bodyPr/>
          <a:lstStyle>
            <a:lvl1pPr>
              <a:defRPr sz="1200" b="0" i="0">
                <a:solidFill>
                  <a:schemeClr val="bg1"/>
                </a:solidFill>
                <a:latin typeface="Gill Sans Light"/>
                <a:cs typeface="Gill Sans Light"/>
              </a:defRPr>
            </a:lvl1pPr>
          </a:lstStyle>
          <a:p>
            <a:r>
              <a:rPr lang="en-US" dirty="0"/>
              <a:t> TischlerBise  |  www.tischlerbise.com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Holder 4"/>
          <p:cNvSpPr>
            <a:spLocks noGrp="1"/>
          </p:cNvSpPr>
          <p:nvPr>
            <p:ph type="ftr" sz="quarter" idx="3"/>
          </p:nvPr>
        </p:nvSpPr>
        <p:spPr>
          <a:xfrm>
            <a:off x="122500" y="7440880"/>
            <a:ext cx="6096000" cy="243745"/>
          </a:xfrm>
          <a:prstGeom prst="rect">
            <a:avLst/>
          </a:prstGeom>
        </p:spPr>
        <p:txBody>
          <a:bodyPr/>
          <a:lstStyle>
            <a:lvl1pPr>
              <a:defRPr sz="1200" b="0" i="0">
                <a:solidFill>
                  <a:schemeClr val="bg1"/>
                </a:solidFill>
                <a:latin typeface="Gill Sans Light"/>
                <a:cs typeface="Gill Sans Light"/>
              </a:defRPr>
            </a:lvl1pPr>
          </a:lstStyle>
          <a:p>
            <a:r>
              <a:rPr lang="en-US" dirty="0"/>
              <a:t> TischlerBise  |  www.tischlerbise.com</a:t>
            </a:r>
          </a:p>
        </p:txBody>
      </p:sp>
      <p:sp>
        <p:nvSpPr>
          <p:cNvPr id="9" name="Holder 6"/>
          <p:cNvSpPr>
            <a:spLocks noGrp="1"/>
          </p:cNvSpPr>
          <p:nvPr>
            <p:ph type="sldNum" sz="quarter" idx="7"/>
          </p:nvPr>
        </p:nvSpPr>
        <p:spPr>
          <a:xfrm>
            <a:off x="8915400" y="7391400"/>
            <a:ext cx="711201" cy="307777"/>
          </a:xfrm>
        </p:spPr>
        <p:txBody>
          <a:bodyPr lIns="0" tIns="0" rIns="0" bIns="0"/>
          <a:lstStyle>
            <a:lvl1pPr>
              <a:defRPr sz="2000" b="0" i="0">
                <a:solidFill>
                  <a:schemeClr val="bg1"/>
                </a:solidFill>
                <a:latin typeface="Gill Sans Light"/>
                <a:cs typeface="Gill Sans Light"/>
              </a:defRPr>
            </a:lvl1pPr>
          </a:lstStyle>
          <a:p>
            <a:pPr marL="152400">
              <a:lnSpc>
                <a:spcPct val="10000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  <p:sp>
        <p:nvSpPr>
          <p:cNvPr id="10" name="Text Placeholder 2"/>
          <p:cNvSpPr>
            <a:spLocks noGrp="1"/>
          </p:cNvSpPr>
          <p:nvPr>
            <p:ph idx="1" hasCustomPrompt="1"/>
          </p:nvPr>
        </p:nvSpPr>
        <p:spPr>
          <a:xfrm>
            <a:off x="503238" y="1600200"/>
            <a:ext cx="9051925" cy="513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sz="3600"/>
            </a:lvl1pPr>
            <a:lvl2pPr>
              <a:defRPr sz="3200"/>
            </a:lvl2pPr>
            <a:lvl3pPr>
              <a:defRPr sz="32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 dirty="0"/>
              <a:t> 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Holder 2"/>
          <p:cNvSpPr>
            <a:spLocks noGrp="1"/>
          </p:cNvSpPr>
          <p:nvPr>
            <p:ph type="title"/>
          </p:nvPr>
        </p:nvSpPr>
        <p:spPr>
          <a:xfrm>
            <a:off x="444500" y="397691"/>
            <a:ext cx="9169400" cy="677108"/>
          </a:xfrm>
        </p:spPr>
        <p:txBody>
          <a:bodyPr lIns="0" tIns="0" rIns="0" bIns="0"/>
          <a:lstStyle>
            <a:lvl1pPr>
              <a:defRPr sz="4400" b="0" i="0">
                <a:solidFill>
                  <a:srgbClr val="002060"/>
                </a:solidFill>
                <a:latin typeface="Rockwell" panose="02060603020205020403" pitchFamily="18" charset="0"/>
                <a:cs typeface="Rockwell" panose="02060603020205020403" pitchFamily="18" charset="0"/>
              </a:defRPr>
            </a:lvl1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49941207"/>
      </p:ext>
    </p:extLst>
  </p:cSld>
  <p:clrMapOvr>
    <a:masterClrMapping/>
  </p:clrMapOvr>
  <p:transition/>
  <p:hf hd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 userDrawn="1"/>
        </p:nvSpPr>
        <p:spPr>
          <a:xfrm>
            <a:off x="0" y="7315200"/>
            <a:ext cx="6610350" cy="457200"/>
          </a:xfrm>
          <a:custGeom>
            <a:avLst/>
            <a:gdLst/>
            <a:ahLst/>
            <a:cxnLst/>
            <a:rect l="l" t="t" r="r" b="b"/>
            <a:pathLst>
              <a:path w="6610350" h="457200">
                <a:moveTo>
                  <a:pt x="6102350" y="0"/>
                </a:moveTo>
                <a:lnTo>
                  <a:pt x="0" y="0"/>
                </a:lnTo>
                <a:lnTo>
                  <a:pt x="0" y="457200"/>
                </a:lnTo>
                <a:lnTo>
                  <a:pt x="6610350" y="457200"/>
                </a:lnTo>
                <a:lnTo>
                  <a:pt x="6102350" y="0"/>
                </a:lnTo>
                <a:close/>
              </a:path>
            </a:pathLst>
          </a:custGeom>
          <a:solidFill>
            <a:srgbClr val="00499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bk object 17"/>
          <p:cNvSpPr/>
          <p:nvPr/>
        </p:nvSpPr>
        <p:spPr>
          <a:xfrm>
            <a:off x="6115050" y="7315200"/>
            <a:ext cx="3943350" cy="457200"/>
          </a:xfrm>
          <a:custGeom>
            <a:avLst/>
            <a:gdLst/>
            <a:ahLst/>
            <a:cxnLst/>
            <a:rect l="l" t="t" r="r" b="b"/>
            <a:pathLst>
              <a:path w="3943350" h="457200">
                <a:moveTo>
                  <a:pt x="3943350" y="0"/>
                </a:moveTo>
                <a:lnTo>
                  <a:pt x="0" y="0"/>
                </a:lnTo>
                <a:lnTo>
                  <a:pt x="303047" y="457200"/>
                </a:lnTo>
                <a:lnTo>
                  <a:pt x="3943350" y="457200"/>
                </a:lnTo>
                <a:lnTo>
                  <a:pt x="3943350" y="0"/>
                </a:lnTo>
                <a:close/>
              </a:path>
            </a:pathLst>
          </a:custGeom>
          <a:solidFill>
            <a:srgbClr val="009D57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44500" y="397691"/>
            <a:ext cx="9169400" cy="868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400" b="0" i="0">
                <a:solidFill>
                  <a:srgbClr val="414042"/>
                </a:solidFill>
                <a:latin typeface="Gill Sans"/>
                <a:cs typeface="Gill Sans"/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915400" y="7391400"/>
            <a:ext cx="711201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2000" b="0" i="0">
                <a:solidFill>
                  <a:schemeClr val="bg1"/>
                </a:solidFill>
                <a:latin typeface="Gill Sans Light"/>
                <a:cs typeface="Gill Sans Light"/>
              </a:defRPr>
            </a:lvl1pPr>
          </a:lstStyle>
          <a:p>
            <a:pPr marL="152400"/>
            <a:fld id="{C3BDC307-68E1-3949-941F-E3BB27EBE3E0}" type="slidenum">
              <a:rPr lang="en-US" smtClean="0"/>
              <a:pPr marL="152400"/>
              <a:t>‹#›</a:t>
            </a:fld>
            <a:endParaRPr lang="en-US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idx="1"/>
          </p:nvPr>
        </p:nvSpPr>
        <p:spPr>
          <a:xfrm>
            <a:off x="503238" y="1812925"/>
            <a:ext cx="9051925" cy="513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Holder 4"/>
          <p:cNvSpPr>
            <a:spLocks noGrp="1"/>
          </p:cNvSpPr>
          <p:nvPr>
            <p:ph type="ftr" sz="quarter" idx="3"/>
          </p:nvPr>
        </p:nvSpPr>
        <p:spPr>
          <a:xfrm>
            <a:off x="122500" y="7440880"/>
            <a:ext cx="6096000" cy="243745"/>
          </a:xfrm>
          <a:prstGeom prst="rect">
            <a:avLst/>
          </a:prstGeom>
        </p:spPr>
        <p:txBody>
          <a:bodyPr/>
          <a:lstStyle>
            <a:lvl1pPr>
              <a:defRPr sz="1200" b="0" i="0">
                <a:solidFill>
                  <a:schemeClr val="bg1"/>
                </a:solidFill>
                <a:latin typeface="Gill Sans Light"/>
                <a:cs typeface="Gill Sans Light"/>
              </a:defRPr>
            </a:lvl1pPr>
          </a:lstStyle>
          <a:p>
            <a:r>
              <a:rPr lang="en-US" dirty="0"/>
              <a:t> TischlerBise  |  www.tischlerbise.com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285750" indent="-285750">
        <a:buFont typeface="Wingdings" charset="2"/>
        <a:buChar char="²"/>
        <a:defRPr>
          <a:latin typeface="+mn-lt"/>
          <a:ea typeface="+mn-ea"/>
          <a:cs typeface="+mn-cs"/>
        </a:defRPr>
      </a:lvl1pPr>
      <a:lvl2pPr marL="742950" indent="-285750">
        <a:buFont typeface="Arial"/>
        <a:buChar char="•"/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impsonville | Move Upstate SC">
            <a:extLst>
              <a:ext uri="{FF2B5EF4-FFF2-40B4-BE49-F238E27FC236}">
                <a16:creationId xmlns:a16="http://schemas.microsoft.com/office/drawing/2014/main" id="{136DDB5F-7B16-3427-BD3D-A2C8C462ED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52600"/>
            <a:ext cx="10058400" cy="4191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4500" y="274558"/>
            <a:ext cx="9169400" cy="4616648"/>
          </a:xfrm>
        </p:spPr>
        <p:txBody>
          <a:bodyPr/>
          <a:lstStyle/>
          <a:p>
            <a:pPr algn="l"/>
            <a:r>
              <a:rPr lang="en-US" b="1" dirty="0">
                <a:solidFill>
                  <a:srgbClr val="192C7A"/>
                </a:solidFill>
                <a:cs typeface="Calibri" pitchFamily="34" charset="0"/>
                <a:sym typeface="Arial" pitchFamily="34" charset="0"/>
              </a:rPr>
              <a:t>Impact Fee Overview</a:t>
            </a:r>
            <a:br>
              <a:rPr lang="en-US" sz="2400" b="1" dirty="0">
                <a:solidFill>
                  <a:srgbClr val="192C7A"/>
                </a:solidFill>
                <a:latin typeface="Calibri" pitchFamily="34" charset="0"/>
                <a:cs typeface="Calibri" pitchFamily="34" charset="0"/>
                <a:sym typeface="Arial" pitchFamily="34" charset="0"/>
              </a:rPr>
            </a:br>
            <a:r>
              <a:rPr lang="en-US" sz="3200" dirty="0">
                <a:solidFill>
                  <a:srgbClr val="006800"/>
                </a:solidFill>
                <a:cs typeface="Calibri" pitchFamily="34" charset="0"/>
                <a:sym typeface="Arial" pitchFamily="34" charset="0"/>
              </a:rPr>
              <a:t>Presentation to City of Simpsonville City Council</a:t>
            </a:r>
            <a:br>
              <a:rPr lang="en-US" sz="3200" dirty="0">
                <a:solidFill>
                  <a:srgbClr val="FFFF00"/>
                </a:solidFill>
                <a:cs typeface="Calibri" pitchFamily="34" charset="0"/>
                <a:sym typeface="Arial" pitchFamily="34" charset="0"/>
              </a:rPr>
            </a:br>
            <a:br>
              <a:rPr lang="en-US" sz="3200" dirty="0">
                <a:solidFill>
                  <a:srgbClr val="FFFF00"/>
                </a:solidFill>
                <a:cs typeface="Calibri" pitchFamily="34" charset="0"/>
                <a:sym typeface="Arial" pitchFamily="34" charset="0"/>
              </a:rPr>
            </a:br>
            <a:r>
              <a:rPr lang="en-US" sz="3200" dirty="0">
                <a:solidFill>
                  <a:srgbClr val="FFFF00"/>
                </a:solidFill>
                <a:cs typeface="Calibri" pitchFamily="34" charset="0"/>
                <a:sym typeface="Arial" pitchFamily="34" charset="0"/>
              </a:rPr>
              <a:t>						</a:t>
            </a:r>
            <a:r>
              <a:rPr lang="en-US" sz="3200" i="1" dirty="0">
                <a:solidFill>
                  <a:srgbClr val="006800"/>
                </a:solidFill>
                <a:cs typeface="Calibri" pitchFamily="34" charset="0"/>
                <a:sym typeface="Arial" pitchFamily="34" charset="0"/>
              </a:rPr>
              <a:t>September 8</a:t>
            </a:r>
            <a:r>
              <a:rPr lang="en-US" sz="3200" i="1" dirty="0">
                <a:solidFill>
                  <a:srgbClr val="006800"/>
                </a:solidFill>
                <a:cs typeface="Calibri" pitchFamily="34" charset="0"/>
              </a:rPr>
              <a:t>,2026</a:t>
            </a:r>
            <a:br>
              <a:rPr lang="en-US" b="1" i="1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</a:br>
            <a:br>
              <a:rPr lang="en-US" sz="4000" dirty="0">
                <a:latin typeface="Rockwell" panose="02060603020205020403" pitchFamily="18" charset="0"/>
                <a:cs typeface="Aharoni" panose="02010803020104030203" pitchFamily="2" charset="-79"/>
              </a:rPr>
            </a:br>
            <a:br>
              <a:rPr lang="en-US" sz="4000" dirty="0">
                <a:latin typeface="Rockwell" panose="02060603020205020403" pitchFamily="18" charset="0"/>
                <a:cs typeface="Aharoni" panose="02010803020104030203" pitchFamily="2" charset="-79"/>
              </a:rPr>
            </a:br>
            <a:br>
              <a:rPr lang="en-US" sz="4000" dirty="0">
                <a:latin typeface="Rockwell" panose="02060603020205020403" pitchFamily="18" charset="0"/>
                <a:cs typeface="Aharoni" panose="02010803020104030203" pitchFamily="2" charset="-79"/>
              </a:rPr>
            </a:br>
            <a:endParaRPr lang="en-US" sz="4000" dirty="0">
              <a:latin typeface="Rockwell" panose="02060603020205020403" pitchFamily="18" charset="0"/>
              <a:cs typeface="Aharoni" panose="02010803020104030203" pitchFamily="2" charset="-79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5943600"/>
            <a:ext cx="3733800" cy="1035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009646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6"/>
          <p:cNvSpPr txBox="1">
            <a:spLocks noChangeArrowheads="1"/>
          </p:cNvSpPr>
          <p:nvPr/>
        </p:nvSpPr>
        <p:spPr bwMode="auto">
          <a:xfrm>
            <a:off x="9744075" y="7408069"/>
            <a:ext cx="165758" cy="24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1634" tIns="35817" rIns="71634" bIns="35817"/>
          <a:lstStyle>
            <a:lvl1pPr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1pPr>
            <a:lvl2pPr marL="742950" indent="-285750"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2pPr>
            <a:lvl3pPr marL="1143000" indent="-228600"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3pPr>
            <a:lvl4pPr marL="1600200" indent="-228600"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4pPr>
            <a:lvl5pPr marL="2057400" indent="-228600"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9pPr>
          </a:lstStyle>
          <a:p>
            <a:pPr algn="ctr"/>
            <a:endParaRPr lang="en-US" sz="1100" b="1" dirty="0">
              <a:solidFill>
                <a:srgbClr val="192C7A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fld id="{29952F5E-50E6-4779-BA34-C156FF6A4A98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8" name="Holder 4"/>
          <p:cNvSpPr>
            <a:spLocks noGrp="1"/>
          </p:cNvSpPr>
          <p:nvPr>
            <p:ph type="ftr" sz="quarter" idx="3"/>
          </p:nvPr>
        </p:nvSpPr>
        <p:spPr>
          <a:xfrm>
            <a:off x="444500" y="7452455"/>
            <a:ext cx="5651500" cy="167545"/>
          </a:xfrm>
        </p:spPr>
        <p:txBody>
          <a:bodyPr/>
          <a:lstStyle>
            <a:lvl1pPr>
              <a:defRPr sz="1200" b="0" i="0">
                <a:solidFill>
                  <a:schemeClr val="bg1"/>
                </a:solidFill>
                <a:latin typeface="Gill Sans Light"/>
                <a:cs typeface="Gill Sans Light"/>
              </a:defRPr>
            </a:lvl1pPr>
          </a:lstStyle>
          <a:p>
            <a:r>
              <a:rPr lang="en-US" dirty="0"/>
              <a:t> TischlerBise  |  www.tischlerbise.com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304800" y="1605524"/>
            <a:ext cx="4618311" cy="5589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>
            <a:lvl1pPr marL="274320" indent="-285750">
              <a:buFont typeface="Wingdings" charset="2"/>
              <a:buChar char="²"/>
              <a:tabLst>
                <a:tab pos="273050" algn="l"/>
                <a:tab pos="511175" algn="l"/>
              </a:tabLst>
              <a:defRPr sz="3600" baseline="0">
                <a:latin typeface="+mn-lt"/>
                <a:ea typeface="+mn-ea"/>
                <a:cs typeface="+mn-cs"/>
              </a:defRPr>
            </a:lvl1pPr>
            <a:lvl2pPr marL="742950" indent="-285750">
              <a:buFont typeface="Arial"/>
              <a:buChar char="•"/>
              <a:defRPr sz="3200">
                <a:latin typeface="+mn-lt"/>
                <a:ea typeface="+mn-ea"/>
                <a:cs typeface="+mn-cs"/>
              </a:defRPr>
            </a:lvl2pPr>
            <a:lvl3pPr marL="914400">
              <a:defRPr sz="3200">
                <a:latin typeface="+mn-lt"/>
                <a:ea typeface="+mn-ea"/>
                <a:cs typeface="+mn-cs"/>
              </a:defRPr>
            </a:lvl3pPr>
            <a:lvl4pPr marL="1371600">
              <a:defRPr sz="3200">
                <a:latin typeface="+mn-lt"/>
                <a:ea typeface="+mn-ea"/>
                <a:cs typeface="+mn-cs"/>
              </a:defRPr>
            </a:lvl4pPr>
            <a:lvl5pPr marL="1828800">
              <a:defRPr sz="3200"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514093" lvl="1" indent="-373132" fontAlgn="base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ct val="125000"/>
              <a:buFont typeface="Courier New"/>
              <a:buChar char="o"/>
              <a:tabLst>
                <a:tab pos="273050" algn="l"/>
                <a:tab pos="511175" algn="l"/>
              </a:tabLst>
              <a:defRPr/>
            </a:pPr>
            <a:r>
              <a:rPr lang="en-US" sz="2800" dirty="0">
                <a:sym typeface="Gill Sans"/>
              </a:rPr>
              <a:t>Impact fees/infrastructure financing strategies</a:t>
            </a:r>
          </a:p>
          <a:p>
            <a:pPr marL="514093" lvl="1" indent="-373132" fontAlgn="base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ct val="125000"/>
              <a:buFont typeface="Courier New"/>
              <a:buChar char="o"/>
              <a:tabLst>
                <a:tab pos="273050" algn="l"/>
                <a:tab pos="511175" algn="l"/>
              </a:tabLst>
              <a:defRPr/>
            </a:pPr>
            <a:r>
              <a:rPr lang="en-US" sz="2800" dirty="0">
                <a:sym typeface="Gill Sans"/>
              </a:rPr>
              <a:t>Fiscal/economic impact analyses</a:t>
            </a:r>
          </a:p>
          <a:p>
            <a:pPr marL="514093" lvl="1" indent="-373132" fontAlgn="base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ct val="125000"/>
              <a:buFont typeface="Courier New"/>
              <a:buChar char="o"/>
              <a:tabLst>
                <a:tab pos="273050" algn="l"/>
                <a:tab pos="511175" algn="l"/>
              </a:tabLst>
              <a:defRPr/>
            </a:pPr>
            <a:r>
              <a:rPr lang="en-US" sz="2800" dirty="0">
                <a:sym typeface="Gill Sans"/>
              </a:rPr>
              <a:t>Capital improvement planning</a:t>
            </a:r>
          </a:p>
          <a:p>
            <a:pPr marL="514093" lvl="1" indent="-373132" fontAlgn="base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ct val="125000"/>
              <a:buFont typeface="Courier New"/>
              <a:buChar char="o"/>
              <a:tabLst>
                <a:tab pos="273050" algn="l"/>
                <a:tab pos="511175" algn="l"/>
              </a:tabLst>
              <a:defRPr/>
            </a:pPr>
            <a:r>
              <a:rPr lang="en-US" sz="2800" dirty="0">
                <a:sym typeface="Gill Sans"/>
              </a:rPr>
              <a:t>Infrastructure finance/revenue enhancement</a:t>
            </a:r>
          </a:p>
          <a:p>
            <a:pPr marL="514093" lvl="1" indent="-373132" fontAlgn="base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ct val="125000"/>
              <a:buFont typeface="Courier New"/>
              <a:buChar char="o"/>
              <a:tabLst>
                <a:tab pos="273050" algn="l"/>
                <a:tab pos="511175" algn="l"/>
              </a:tabLst>
              <a:defRPr/>
            </a:pPr>
            <a:r>
              <a:rPr lang="en-US" sz="2800" dirty="0">
                <a:sym typeface="Gill Sans"/>
              </a:rPr>
              <a:t>Real estate and market feasibility</a:t>
            </a:r>
          </a:p>
          <a:p>
            <a:pPr marL="140961" lvl="1" indent="0" fontAlgn="base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ct val="125000"/>
              <a:buNone/>
              <a:tabLst>
                <a:tab pos="273050" algn="l"/>
                <a:tab pos="511175" algn="l"/>
              </a:tabLst>
              <a:defRPr/>
            </a:pPr>
            <a:endParaRPr lang="en-US" sz="3200" kern="0" dirty="0">
              <a:solidFill>
                <a:sysClr val="windowText" lastClr="000000"/>
              </a:solidFill>
            </a:endParaRPr>
          </a:p>
          <a:p>
            <a:pPr marL="28575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</a:pPr>
            <a:endParaRPr lang="en-US" sz="3200" kern="0" dirty="0">
              <a:solidFill>
                <a:sysClr val="windowText" lastClr="000000"/>
              </a:solidFill>
            </a:endParaRP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1172ABBB-557B-054B-B179-4D75CA450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06999"/>
            <a:ext cx="3492500" cy="968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B20D3AFC-A4C1-7845-BBEC-25A138CD54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24212370"/>
              </p:ext>
            </p:extLst>
          </p:nvPr>
        </p:nvGraphicFramePr>
        <p:xfrm>
          <a:off x="5135289" y="1443339"/>
          <a:ext cx="4491311" cy="51098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2690063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6"/>
          <p:cNvSpPr txBox="1">
            <a:spLocks noChangeArrowheads="1"/>
          </p:cNvSpPr>
          <p:nvPr/>
        </p:nvSpPr>
        <p:spPr bwMode="auto">
          <a:xfrm>
            <a:off x="9744075" y="7408069"/>
            <a:ext cx="165758" cy="24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1634" tIns="35817" rIns="71634" bIns="35817"/>
          <a:lstStyle>
            <a:lvl1pPr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1pPr>
            <a:lvl2pPr marL="742950" indent="-285750"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2pPr>
            <a:lvl3pPr marL="1143000" indent="-228600"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3pPr>
            <a:lvl4pPr marL="1600200" indent="-228600"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4pPr>
            <a:lvl5pPr marL="2057400" indent="-228600"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9pPr>
          </a:lstStyle>
          <a:p>
            <a:pPr algn="ctr"/>
            <a:endParaRPr lang="en-US" sz="1100" b="1" dirty="0">
              <a:solidFill>
                <a:srgbClr val="192C7A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1" y="366143"/>
            <a:ext cx="9169400" cy="1354217"/>
          </a:xfrm>
        </p:spPr>
        <p:txBody>
          <a:bodyPr/>
          <a:lstStyle/>
          <a:p>
            <a:pPr algn="ctr"/>
            <a:r>
              <a:rPr lang="en-US" dirty="0"/>
              <a:t>Basic Options for Funding Infrastructure</a:t>
            </a:r>
            <a:endParaRPr lang="en-US" dirty="0">
              <a:sym typeface="Gill Sans" pitchFamily="6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fld id="{29952F5E-50E6-4779-BA34-C156FF6A4A98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8" name="Holder 4"/>
          <p:cNvSpPr>
            <a:spLocks noGrp="1"/>
          </p:cNvSpPr>
          <p:nvPr>
            <p:ph type="ftr" sz="quarter" idx="3"/>
          </p:nvPr>
        </p:nvSpPr>
        <p:spPr>
          <a:xfrm>
            <a:off x="444500" y="7452455"/>
            <a:ext cx="5651500" cy="167545"/>
          </a:xfrm>
        </p:spPr>
        <p:txBody>
          <a:bodyPr/>
          <a:lstStyle>
            <a:lvl1pPr>
              <a:defRPr sz="1200" b="0" i="0">
                <a:solidFill>
                  <a:schemeClr val="bg1"/>
                </a:solidFill>
                <a:latin typeface="Gill Sans Light"/>
                <a:cs typeface="Gill Sans Light"/>
              </a:defRPr>
            </a:lvl1pPr>
          </a:lstStyle>
          <a:p>
            <a:r>
              <a:rPr lang="en-US" dirty="0"/>
              <a:t> TischlerBise  |  www.tischlerbise.com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381000" y="1828800"/>
            <a:ext cx="8839200" cy="5589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>
            <a:lvl1pPr marL="274320" indent="-285750">
              <a:buFont typeface="Wingdings" charset="2"/>
              <a:buChar char="²"/>
              <a:tabLst>
                <a:tab pos="273050" algn="l"/>
                <a:tab pos="511175" algn="l"/>
              </a:tabLst>
              <a:defRPr sz="3600" baseline="0">
                <a:latin typeface="+mn-lt"/>
                <a:ea typeface="+mn-ea"/>
                <a:cs typeface="+mn-cs"/>
              </a:defRPr>
            </a:lvl1pPr>
            <a:lvl2pPr marL="742950" indent="-285750">
              <a:buFont typeface="Arial"/>
              <a:buChar char="•"/>
              <a:defRPr sz="3200">
                <a:latin typeface="+mn-lt"/>
                <a:ea typeface="+mn-ea"/>
                <a:cs typeface="+mn-cs"/>
              </a:defRPr>
            </a:lvl2pPr>
            <a:lvl3pPr marL="914400">
              <a:defRPr sz="3200">
                <a:latin typeface="+mn-lt"/>
                <a:ea typeface="+mn-ea"/>
                <a:cs typeface="+mn-cs"/>
              </a:defRPr>
            </a:lvl3pPr>
            <a:lvl4pPr marL="1371600">
              <a:defRPr sz="3200">
                <a:latin typeface="+mn-lt"/>
                <a:ea typeface="+mn-ea"/>
                <a:cs typeface="+mn-cs"/>
              </a:defRPr>
            </a:lvl4pPr>
            <a:lvl5pPr marL="1828800">
              <a:defRPr sz="3200"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514093" lvl="1" indent="-373132" fontAlgn="base">
              <a:lnSpc>
                <a:spcPct val="8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25000"/>
              <a:buFont typeface="Courier New"/>
              <a:buChar char="o"/>
              <a:tabLst>
                <a:tab pos="273050" algn="l"/>
                <a:tab pos="511175" algn="l"/>
              </a:tabLst>
            </a:pPr>
            <a:r>
              <a:rPr lang="en-US" sz="2800" dirty="0"/>
              <a:t>Funding from broad-based revenues (property, income, sales taxes)</a:t>
            </a:r>
          </a:p>
          <a:p>
            <a:pPr marL="514093" lvl="1" indent="-373132" fontAlgn="base">
              <a:lnSpc>
                <a:spcPct val="8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25000"/>
              <a:buFont typeface="Courier New"/>
              <a:buChar char="o"/>
              <a:tabLst>
                <a:tab pos="273050" algn="l"/>
                <a:tab pos="511175" algn="l"/>
              </a:tabLst>
            </a:pPr>
            <a:r>
              <a:rPr lang="en-US" sz="2800" dirty="0"/>
              <a:t>Gas tax</a:t>
            </a:r>
          </a:p>
          <a:p>
            <a:pPr marL="514093" lvl="1" indent="-373132" fontAlgn="base">
              <a:lnSpc>
                <a:spcPct val="8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25000"/>
              <a:buFont typeface="Courier New"/>
              <a:buChar char="o"/>
              <a:tabLst>
                <a:tab pos="273050" algn="l"/>
                <a:tab pos="511175" algn="l"/>
              </a:tabLst>
            </a:pPr>
            <a:r>
              <a:rPr lang="en-US" altLang="ja-JP" sz="2800" dirty="0"/>
              <a:t>Special Assessment Districts</a:t>
            </a:r>
          </a:p>
          <a:p>
            <a:pPr marL="514093" lvl="1" indent="-373132" fontAlgn="base">
              <a:lnSpc>
                <a:spcPct val="8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25000"/>
              <a:buFont typeface="Courier New"/>
              <a:buChar char="o"/>
              <a:tabLst>
                <a:tab pos="273050" algn="l"/>
                <a:tab pos="511175" algn="l"/>
              </a:tabLst>
            </a:pPr>
            <a:r>
              <a:rPr lang="en-US" altLang="ja-JP" sz="2800" dirty="0"/>
              <a:t>Federal/State sources</a:t>
            </a:r>
          </a:p>
          <a:p>
            <a:pPr marL="514093" lvl="1" indent="-373132" fontAlgn="base">
              <a:lnSpc>
                <a:spcPct val="8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25000"/>
              <a:buFont typeface="Courier New"/>
              <a:buChar char="o"/>
              <a:tabLst>
                <a:tab pos="273050" algn="l"/>
                <a:tab pos="511175" algn="l"/>
              </a:tabLst>
            </a:pPr>
            <a:r>
              <a:rPr lang="en-US" altLang="ja-JP" sz="2800" dirty="0"/>
              <a:t>P3’s</a:t>
            </a:r>
          </a:p>
          <a:p>
            <a:pPr marL="514093" lvl="1" indent="-373132" fontAlgn="base">
              <a:lnSpc>
                <a:spcPct val="8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25000"/>
              <a:buFont typeface="Courier New"/>
              <a:buChar char="o"/>
              <a:tabLst>
                <a:tab pos="273050" algn="l"/>
                <a:tab pos="511175" algn="l"/>
              </a:tabLst>
            </a:pPr>
            <a:r>
              <a:rPr lang="en-US" sz="2800" dirty="0"/>
              <a:t>Tolls</a:t>
            </a:r>
          </a:p>
          <a:p>
            <a:pPr marL="514093" lvl="1" indent="-373132" fontAlgn="base">
              <a:lnSpc>
                <a:spcPct val="8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25000"/>
              <a:buFont typeface="Courier New"/>
              <a:buChar char="o"/>
              <a:tabLst>
                <a:tab pos="273050" algn="l"/>
                <a:tab pos="511175" algn="l"/>
              </a:tabLst>
            </a:pPr>
            <a:r>
              <a:rPr lang="en-US" sz="2800" dirty="0"/>
              <a:t>Pioneering agreements</a:t>
            </a:r>
          </a:p>
          <a:p>
            <a:pPr marL="514093" lvl="1" indent="-373132" fontAlgn="base">
              <a:lnSpc>
                <a:spcPct val="8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25000"/>
              <a:buFont typeface="Courier New"/>
              <a:buChar char="o"/>
              <a:tabLst>
                <a:tab pos="273050" algn="l"/>
                <a:tab pos="511175" algn="l"/>
              </a:tabLst>
            </a:pPr>
            <a:r>
              <a:rPr lang="en-US" sz="2800" dirty="0"/>
              <a:t>Exactions</a:t>
            </a:r>
          </a:p>
          <a:p>
            <a:pPr marL="804308" lvl="1" indent="-373132" fontAlgn="base">
              <a:spcBef>
                <a:spcPts val="600"/>
              </a:spcBef>
              <a:spcAft>
                <a:spcPts val="600"/>
              </a:spcAft>
              <a:buClr>
                <a:srgbClr val="006800"/>
              </a:buClr>
              <a:buSzPct val="100000"/>
            </a:pPr>
            <a:r>
              <a:rPr lang="en-US" sz="2400" dirty="0">
                <a:solidFill>
                  <a:srgbClr val="006800"/>
                </a:solidFill>
              </a:rPr>
              <a:t>Obtained through development approval process (e.g., half street improvements)</a:t>
            </a:r>
          </a:p>
          <a:p>
            <a:pPr marL="514093" lvl="1" indent="-373132" fontAlgn="base">
              <a:lnSpc>
                <a:spcPct val="8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25000"/>
              <a:buFont typeface="Courier New"/>
              <a:buChar char="o"/>
              <a:tabLst>
                <a:tab pos="273050" algn="l"/>
                <a:tab pos="511175" algn="l"/>
              </a:tabLst>
            </a:pPr>
            <a:r>
              <a:rPr lang="en-US" sz="2800" b="1" i="1" dirty="0"/>
              <a:t>Accept lower levels of service!</a:t>
            </a:r>
          </a:p>
          <a:p>
            <a: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Char char="l"/>
            </a:pPr>
            <a:endParaRPr lang="en-US" sz="2600" kern="0" dirty="0">
              <a:solidFill>
                <a:schemeClr val="tx1"/>
              </a:solidFill>
              <a:latin typeface="Calibri" pitchFamily="34" charset="0"/>
            </a:endParaRPr>
          </a:p>
          <a:p>
            <a: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Char char="l"/>
            </a:pPr>
            <a:endParaRPr lang="en-US" sz="2600" kern="0" dirty="0">
              <a:solidFill>
                <a:schemeClr val="tx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97498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6"/>
          <p:cNvSpPr txBox="1">
            <a:spLocks noChangeArrowheads="1"/>
          </p:cNvSpPr>
          <p:nvPr/>
        </p:nvSpPr>
        <p:spPr bwMode="auto">
          <a:xfrm>
            <a:off x="9744075" y="7408069"/>
            <a:ext cx="165758" cy="24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1634" tIns="35817" rIns="71634" bIns="35817"/>
          <a:lstStyle>
            <a:lvl1pPr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1pPr>
            <a:lvl2pPr marL="742950" indent="-285750"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2pPr>
            <a:lvl3pPr marL="1143000" indent="-228600"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3pPr>
            <a:lvl4pPr marL="1600200" indent="-228600"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4pPr>
            <a:lvl5pPr marL="2057400" indent="-228600"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9pPr>
          </a:lstStyle>
          <a:p>
            <a:pPr algn="ctr"/>
            <a:endParaRPr lang="en-US" sz="1100" b="1" dirty="0">
              <a:solidFill>
                <a:srgbClr val="192C7A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1" y="366141"/>
            <a:ext cx="9169400" cy="677108"/>
          </a:xfrm>
        </p:spPr>
        <p:txBody>
          <a:bodyPr/>
          <a:lstStyle/>
          <a:p>
            <a:pPr algn="ctr"/>
            <a:r>
              <a:rPr lang="en-US" dirty="0"/>
              <a:t>Impact Fee Fundamentals</a:t>
            </a:r>
            <a:endParaRPr lang="en-US" dirty="0">
              <a:sym typeface="Gill Sans" pitchFamily="6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fld id="{29952F5E-50E6-4779-BA34-C156FF6A4A98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8" name="Holder 4"/>
          <p:cNvSpPr>
            <a:spLocks noGrp="1"/>
          </p:cNvSpPr>
          <p:nvPr>
            <p:ph type="ftr" sz="quarter" idx="3"/>
          </p:nvPr>
        </p:nvSpPr>
        <p:spPr>
          <a:xfrm>
            <a:off x="444500" y="7452455"/>
            <a:ext cx="5651500" cy="167545"/>
          </a:xfrm>
        </p:spPr>
        <p:txBody>
          <a:bodyPr/>
          <a:lstStyle>
            <a:lvl1pPr>
              <a:defRPr sz="1200" b="0" i="0">
                <a:solidFill>
                  <a:schemeClr val="bg1"/>
                </a:solidFill>
                <a:latin typeface="Gill Sans Light"/>
                <a:cs typeface="Gill Sans Light"/>
              </a:defRPr>
            </a:lvl1pPr>
          </a:lstStyle>
          <a:p>
            <a:r>
              <a:rPr lang="en-US" dirty="0"/>
              <a:t> TischlerBise  |  www.tischlerbise.com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4D97631B-6DC3-4019-813D-9182873BDB1D}"/>
              </a:ext>
            </a:extLst>
          </p:cNvPr>
          <p:cNvSpPr txBox="1">
            <a:spLocks noChangeArrowheads="1"/>
          </p:cNvSpPr>
          <p:nvPr/>
        </p:nvSpPr>
        <p:spPr>
          <a:xfrm>
            <a:off x="685800" y="1280721"/>
            <a:ext cx="8839200" cy="49676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>
            <a:lvl1pPr marL="274320" indent="-285750">
              <a:buFont typeface="Wingdings" charset="2"/>
              <a:buChar char="²"/>
              <a:tabLst>
                <a:tab pos="273050" algn="l"/>
                <a:tab pos="511175" algn="l"/>
              </a:tabLst>
              <a:defRPr sz="3600" baseline="0">
                <a:latin typeface="+mn-lt"/>
                <a:ea typeface="+mn-ea"/>
                <a:cs typeface="+mn-cs"/>
              </a:defRPr>
            </a:lvl1pPr>
            <a:lvl2pPr marL="742950" indent="-285750">
              <a:buFont typeface="Arial"/>
              <a:buChar char="•"/>
              <a:defRPr sz="3200">
                <a:latin typeface="+mn-lt"/>
                <a:ea typeface="+mn-ea"/>
                <a:cs typeface="+mn-cs"/>
              </a:defRPr>
            </a:lvl2pPr>
            <a:lvl3pPr marL="914400">
              <a:defRPr sz="3200">
                <a:latin typeface="+mn-lt"/>
                <a:ea typeface="+mn-ea"/>
                <a:cs typeface="+mn-cs"/>
              </a:defRPr>
            </a:lvl3pPr>
            <a:lvl4pPr marL="1371600">
              <a:defRPr sz="3200">
                <a:latin typeface="+mn-lt"/>
                <a:ea typeface="+mn-ea"/>
                <a:cs typeface="+mn-cs"/>
              </a:defRPr>
            </a:lvl4pPr>
            <a:lvl5pPr marL="1828800">
              <a:defRPr sz="3200"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514093" indent="-373132" fontAlgn="base">
              <a:lnSpc>
                <a:spcPct val="8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25000"/>
              <a:buFont typeface="Courier New"/>
              <a:buChar char="o"/>
            </a:pPr>
            <a:r>
              <a:rPr lang="en-US" sz="2800" dirty="0">
                <a:sym typeface="Gill Sans" pitchFamily="64" charset="0"/>
              </a:rPr>
              <a:t>One-time payment for growth-related infrastructure, usually collected at the time buildings permits are issued</a:t>
            </a:r>
          </a:p>
          <a:p>
            <a:pPr marL="514093" indent="-373132" fontAlgn="base">
              <a:lnSpc>
                <a:spcPct val="8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25000"/>
              <a:buFont typeface="Courier New"/>
              <a:buChar char="o"/>
            </a:pPr>
            <a:r>
              <a:rPr lang="en-US" sz="2800" dirty="0">
                <a:sym typeface="Gill Sans" pitchFamily="64" charset="0"/>
              </a:rPr>
              <a:t>Can’t be used for operations, maintenance, or replacement</a:t>
            </a:r>
          </a:p>
          <a:p>
            <a:pPr marL="514093" indent="-373132" fontAlgn="base">
              <a:lnSpc>
                <a:spcPct val="8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25000"/>
              <a:buFont typeface="Courier New"/>
              <a:buChar char="o"/>
            </a:pPr>
            <a:r>
              <a:rPr lang="en-US" sz="2800" dirty="0">
                <a:sym typeface="Gill Sans" pitchFamily="64" charset="0"/>
              </a:rPr>
              <a:t>Not a tax but more like a contractual arrangement to build infrastructure, with three requirements</a:t>
            </a:r>
          </a:p>
          <a:p>
            <a:pPr marL="804308" lvl="1" indent="-373132" fontAlgn="base">
              <a:lnSpc>
                <a:spcPct val="90000"/>
              </a:lnSpc>
              <a:spcBef>
                <a:spcPts val="600"/>
              </a:spcBef>
              <a:buClr>
                <a:srgbClr val="006800"/>
              </a:buClr>
              <a:buSzPct val="100000"/>
            </a:pPr>
            <a:r>
              <a:rPr lang="en-US" sz="2400" dirty="0">
                <a:solidFill>
                  <a:srgbClr val="006800"/>
                </a:solidFill>
                <a:sym typeface="Gill Sans" pitchFamily="64" charset="0"/>
              </a:rPr>
              <a:t>Need (system improvements, not project-level improvements)</a:t>
            </a:r>
          </a:p>
          <a:p>
            <a:pPr marL="804308" lvl="1" indent="-373132" fontAlgn="base">
              <a:lnSpc>
                <a:spcPct val="90000"/>
              </a:lnSpc>
              <a:spcBef>
                <a:spcPts val="600"/>
              </a:spcBef>
              <a:buClr>
                <a:srgbClr val="006800"/>
              </a:buClr>
              <a:buSzPct val="100000"/>
            </a:pPr>
            <a:r>
              <a:rPr lang="en-US" sz="2400" dirty="0">
                <a:solidFill>
                  <a:srgbClr val="006800"/>
                </a:solidFill>
                <a:sym typeface="Gill Sans" pitchFamily="64" charset="0"/>
              </a:rPr>
              <a:t>Benefit</a:t>
            </a:r>
          </a:p>
          <a:p>
            <a:pPr marL="1094522" lvl="2" indent="-373132" fontAlgn="base">
              <a:buClr>
                <a:srgbClr val="000000"/>
              </a:buClr>
              <a:buSzPct val="75000"/>
              <a:buFont typeface="Courier New"/>
              <a:buChar char="o"/>
            </a:pPr>
            <a:r>
              <a:rPr lang="en-US" sz="2000" dirty="0">
                <a:solidFill>
                  <a:srgbClr val="000000"/>
                </a:solidFill>
                <a:sym typeface="Gill Sans" pitchFamily="64" charset="0"/>
              </a:rPr>
              <a:t>Short range expenditures</a:t>
            </a:r>
          </a:p>
          <a:p>
            <a:pPr marL="1094522" lvl="2" indent="-373132" fontAlgn="base">
              <a:buClr>
                <a:srgbClr val="000000"/>
              </a:buClr>
              <a:buSzPct val="75000"/>
              <a:buFont typeface="Courier New"/>
              <a:buChar char="o"/>
            </a:pPr>
            <a:r>
              <a:rPr lang="en-US" sz="2000" dirty="0">
                <a:solidFill>
                  <a:srgbClr val="000000"/>
                </a:solidFill>
                <a:sym typeface="Gill Sans" pitchFamily="64" charset="0"/>
              </a:rPr>
              <a:t>Geographic service areas and/or benefit districts</a:t>
            </a:r>
          </a:p>
          <a:p>
            <a:pPr marL="804308" lvl="1" indent="-373132" fontAlgn="base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06800"/>
              </a:buClr>
              <a:buSzPct val="100000"/>
            </a:pPr>
            <a:r>
              <a:rPr lang="en-US" sz="2400" dirty="0">
                <a:solidFill>
                  <a:srgbClr val="006800"/>
                </a:solidFill>
                <a:sym typeface="Gill Sans" pitchFamily="64" charset="0"/>
              </a:rPr>
              <a:t>Proportionate</a:t>
            </a:r>
          </a:p>
        </p:txBody>
      </p:sp>
    </p:spTree>
    <p:extLst>
      <p:ext uri="{BB962C8B-B14F-4D97-AF65-F5344CB8AC3E}">
        <p14:creationId xmlns:p14="http://schemas.microsoft.com/office/powerpoint/2010/main" val="805103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6"/>
          <p:cNvSpPr txBox="1">
            <a:spLocks noChangeArrowheads="1"/>
          </p:cNvSpPr>
          <p:nvPr/>
        </p:nvSpPr>
        <p:spPr bwMode="auto">
          <a:xfrm>
            <a:off x="9744075" y="7408069"/>
            <a:ext cx="165758" cy="24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1634" tIns="35817" rIns="71634" bIns="35817"/>
          <a:lstStyle>
            <a:lvl1pPr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1pPr>
            <a:lvl2pPr marL="742950" indent="-285750"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2pPr>
            <a:lvl3pPr marL="1143000" indent="-228600"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3pPr>
            <a:lvl4pPr marL="1600200" indent="-228600"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4pPr>
            <a:lvl5pPr marL="2057400" indent="-228600"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9pPr>
          </a:lstStyle>
          <a:p>
            <a:pPr algn="ctr"/>
            <a:endParaRPr lang="en-US" sz="1100" b="1" dirty="0">
              <a:solidFill>
                <a:srgbClr val="192C7A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1" y="366143"/>
            <a:ext cx="9169400" cy="677108"/>
          </a:xfrm>
        </p:spPr>
        <p:txBody>
          <a:bodyPr/>
          <a:lstStyle/>
          <a:p>
            <a:pPr algn="ctr"/>
            <a:r>
              <a:rPr lang="en-US" dirty="0"/>
              <a:t>Conceptual Impact Fee Calculation</a:t>
            </a:r>
            <a:endParaRPr lang="en-US" dirty="0">
              <a:sym typeface="Gill Sans" pitchFamily="6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fld id="{29952F5E-50E6-4779-BA34-C156FF6A4A98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8" name="Holder 4"/>
          <p:cNvSpPr>
            <a:spLocks noGrp="1"/>
          </p:cNvSpPr>
          <p:nvPr>
            <p:ph type="ftr" sz="quarter" idx="3"/>
          </p:nvPr>
        </p:nvSpPr>
        <p:spPr>
          <a:xfrm>
            <a:off x="444500" y="7452455"/>
            <a:ext cx="5651500" cy="167545"/>
          </a:xfrm>
        </p:spPr>
        <p:txBody>
          <a:bodyPr/>
          <a:lstStyle>
            <a:lvl1pPr>
              <a:defRPr sz="1200" b="0" i="0">
                <a:solidFill>
                  <a:schemeClr val="bg1"/>
                </a:solidFill>
                <a:latin typeface="Gill Sans Light"/>
                <a:cs typeface="Gill Sans Light"/>
              </a:defRPr>
            </a:lvl1pPr>
          </a:lstStyle>
          <a:p>
            <a:r>
              <a:rPr lang="en-US" dirty="0"/>
              <a:t> TischlerBise  |  www.tischlerbise.com</a:t>
            </a:r>
          </a:p>
        </p:txBody>
      </p:sp>
      <p:graphicFrame>
        <p:nvGraphicFramePr>
          <p:cNvPr id="7" name="Group 102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45912699"/>
              </p:ext>
            </p:extLst>
          </p:nvPr>
        </p:nvGraphicFramePr>
        <p:xfrm>
          <a:off x="1219200" y="2209800"/>
          <a:ext cx="7580313" cy="2743200"/>
        </p:xfrm>
        <a:graphic>
          <a:graphicData uri="http://schemas.openxmlformats.org/drawingml/2006/table">
            <a:tbl>
              <a:tblPr/>
              <a:tblGrid>
                <a:gridCol w="2527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57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27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4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ahoma" charset="0"/>
                        </a:rPr>
                        <a:t>Demand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ahoma" charset="0"/>
                        </a:rPr>
                        <a:t>Units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ahoma" charset="0"/>
                        </a:rPr>
                        <a:t>per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ahoma" charset="0"/>
                        </a:rPr>
                        <a:t>Development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ahoma" charset="0"/>
                        </a:rPr>
                        <a:t>Unit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ahoma" charset="0"/>
                        </a:rPr>
                        <a:t>Infrastructure Units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ahoma" charset="0"/>
                        </a:rPr>
                        <a:t>per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ahoma" charset="0"/>
                        </a:rPr>
                        <a:t>Demand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ahoma" charset="0"/>
                        </a:rPr>
                        <a:t>Unit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ahoma" charset="0"/>
                        </a:rPr>
                        <a:t>Dollars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charset="2"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ahoma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ahoma" charset="0"/>
                        </a:rPr>
                        <a:t>per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ahoma" charset="0"/>
                        </a:rPr>
                        <a:t>Infrastructure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10000"/>
                        <a:buFont typeface="Wingdings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ahoma" charset="0"/>
                        </a:rPr>
                        <a:t>Unit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0" name="TextBox 1"/>
          <p:cNvSpPr txBox="1">
            <a:spLocks noChangeArrowheads="1"/>
          </p:cNvSpPr>
          <p:nvPr/>
        </p:nvSpPr>
        <p:spPr bwMode="auto">
          <a:xfrm>
            <a:off x="1219200" y="5257800"/>
            <a:ext cx="7620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600" i="1" dirty="0"/>
              <a:t>2.5 persons per SFD unit   x	5 acres per 1,000 persons   x	$100,000 per acre =</a:t>
            </a:r>
          </a:p>
          <a:p>
            <a:r>
              <a:rPr lang="en-US" sz="1600" i="1" dirty="0"/>
              <a:t>		0.0125 acres per SFD Unit @ $1,250 per SFD Unit</a:t>
            </a:r>
          </a:p>
        </p:txBody>
      </p:sp>
      <p:sp>
        <p:nvSpPr>
          <p:cNvPr id="11" name="Line 1037"/>
          <p:cNvSpPr>
            <a:spLocks noChangeShapeType="1"/>
          </p:cNvSpPr>
          <p:nvPr/>
        </p:nvSpPr>
        <p:spPr bwMode="auto">
          <a:xfrm>
            <a:off x="3505200" y="3200400"/>
            <a:ext cx="4572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lIns="91435" tIns="45718" rIns="91435" bIns="45718"/>
          <a:lstStyle/>
          <a:p>
            <a:endParaRPr lang="en-US" dirty="0"/>
          </a:p>
        </p:txBody>
      </p:sp>
      <p:sp>
        <p:nvSpPr>
          <p:cNvPr id="13" name="Line 1038"/>
          <p:cNvSpPr>
            <a:spLocks noChangeShapeType="1"/>
          </p:cNvSpPr>
          <p:nvPr/>
        </p:nvSpPr>
        <p:spPr bwMode="auto">
          <a:xfrm flipH="1">
            <a:off x="3505200" y="3200400"/>
            <a:ext cx="4572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lIns="91435" tIns="45718" rIns="91435" bIns="45718"/>
          <a:lstStyle/>
          <a:p>
            <a:endParaRPr lang="en-US" dirty="0"/>
          </a:p>
        </p:txBody>
      </p:sp>
      <p:sp>
        <p:nvSpPr>
          <p:cNvPr id="14" name="Line 1038"/>
          <p:cNvSpPr>
            <a:spLocks noChangeShapeType="1"/>
          </p:cNvSpPr>
          <p:nvPr/>
        </p:nvSpPr>
        <p:spPr bwMode="auto">
          <a:xfrm flipH="1">
            <a:off x="6019800" y="3200400"/>
            <a:ext cx="4572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lIns="91435" tIns="45718" rIns="91435" bIns="45718"/>
          <a:lstStyle/>
          <a:p>
            <a:endParaRPr lang="en-US" dirty="0"/>
          </a:p>
        </p:txBody>
      </p:sp>
      <p:sp>
        <p:nvSpPr>
          <p:cNvPr id="15" name="Line 1037"/>
          <p:cNvSpPr>
            <a:spLocks noChangeShapeType="1"/>
          </p:cNvSpPr>
          <p:nvPr/>
        </p:nvSpPr>
        <p:spPr bwMode="auto">
          <a:xfrm>
            <a:off x="6019800" y="3200400"/>
            <a:ext cx="4572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lIns="91435" tIns="45718" rIns="91435" bIns="45718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92611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6"/>
          <p:cNvSpPr txBox="1">
            <a:spLocks noChangeArrowheads="1"/>
          </p:cNvSpPr>
          <p:nvPr/>
        </p:nvSpPr>
        <p:spPr bwMode="auto">
          <a:xfrm>
            <a:off x="9744075" y="7408069"/>
            <a:ext cx="165758" cy="24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1634" tIns="35817" rIns="71634" bIns="35817"/>
          <a:lstStyle>
            <a:lvl1pPr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1pPr>
            <a:lvl2pPr marL="742950" indent="-285750"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2pPr>
            <a:lvl3pPr marL="1143000" indent="-228600"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3pPr>
            <a:lvl4pPr marL="1600200" indent="-228600"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4pPr>
            <a:lvl5pPr marL="2057400" indent="-228600"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9pPr>
          </a:lstStyle>
          <a:p>
            <a:pPr algn="ctr"/>
            <a:endParaRPr lang="en-US" sz="1100" b="1" dirty="0">
              <a:solidFill>
                <a:srgbClr val="192C7A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1" y="366141"/>
            <a:ext cx="9169400" cy="677108"/>
          </a:xfrm>
        </p:spPr>
        <p:txBody>
          <a:bodyPr/>
          <a:lstStyle/>
          <a:p>
            <a:pPr algn="ctr"/>
            <a:r>
              <a:rPr lang="en-US" dirty="0"/>
              <a:t>Impact Fees in South Carolina</a:t>
            </a:r>
            <a:endParaRPr lang="en-US" dirty="0">
              <a:sym typeface="Gill Sans" pitchFamily="6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fld id="{29952F5E-50E6-4779-BA34-C156FF6A4A98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8" name="Holder 4"/>
          <p:cNvSpPr>
            <a:spLocks noGrp="1"/>
          </p:cNvSpPr>
          <p:nvPr>
            <p:ph type="ftr" sz="quarter" idx="3"/>
          </p:nvPr>
        </p:nvSpPr>
        <p:spPr>
          <a:xfrm>
            <a:off x="444500" y="7452455"/>
            <a:ext cx="5651500" cy="167545"/>
          </a:xfrm>
        </p:spPr>
        <p:txBody>
          <a:bodyPr/>
          <a:lstStyle>
            <a:lvl1pPr>
              <a:defRPr sz="1200" b="0" i="0">
                <a:solidFill>
                  <a:schemeClr val="bg1"/>
                </a:solidFill>
                <a:latin typeface="Gill Sans Light"/>
                <a:cs typeface="Gill Sans Light"/>
              </a:defRPr>
            </a:lvl1pPr>
          </a:lstStyle>
          <a:p>
            <a:r>
              <a:rPr lang="en-US" dirty="0"/>
              <a:t> TischlerBise  |  www.tischlerbise.com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4D97631B-6DC3-4019-813D-9182873BDB1D}"/>
              </a:ext>
            </a:extLst>
          </p:cNvPr>
          <p:cNvSpPr txBox="1">
            <a:spLocks noChangeArrowheads="1"/>
          </p:cNvSpPr>
          <p:nvPr/>
        </p:nvSpPr>
        <p:spPr>
          <a:xfrm>
            <a:off x="685800" y="1280721"/>
            <a:ext cx="8839200" cy="49676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lnSpcReduction="10000"/>
          </a:bodyPr>
          <a:lstStyle>
            <a:lvl1pPr marL="274320" indent="-285750">
              <a:buFont typeface="Wingdings" charset="2"/>
              <a:buChar char="²"/>
              <a:tabLst>
                <a:tab pos="273050" algn="l"/>
                <a:tab pos="511175" algn="l"/>
              </a:tabLst>
              <a:defRPr sz="3600" baseline="0">
                <a:latin typeface="+mn-lt"/>
                <a:ea typeface="+mn-ea"/>
                <a:cs typeface="+mn-cs"/>
              </a:defRPr>
            </a:lvl1pPr>
            <a:lvl2pPr marL="742950" indent="-285750">
              <a:buFont typeface="Arial"/>
              <a:buChar char="•"/>
              <a:defRPr sz="3200">
                <a:latin typeface="+mn-lt"/>
                <a:ea typeface="+mn-ea"/>
                <a:cs typeface="+mn-cs"/>
              </a:defRPr>
            </a:lvl2pPr>
            <a:lvl3pPr marL="914400">
              <a:defRPr sz="3200">
                <a:latin typeface="+mn-lt"/>
                <a:ea typeface="+mn-ea"/>
                <a:cs typeface="+mn-cs"/>
              </a:defRPr>
            </a:lvl3pPr>
            <a:lvl4pPr marL="1371600">
              <a:defRPr sz="3200">
                <a:latin typeface="+mn-lt"/>
                <a:ea typeface="+mn-ea"/>
                <a:cs typeface="+mn-cs"/>
              </a:defRPr>
            </a:lvl4pPr>
            <a:lvl5pPr marL="1828800">
              <a:defRPr sz="3200"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457200" indent="-45720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Courier New" panose="02070309020205020404" pitchFamily="49" charset="0"/>
              <a:buChar char="o"/>
            </a:pPr>
            <a:r>
              <a:rPr lang="en-US" sz="2800" dirty="0"/>
              <a:t>Code of Laws of South Carolina, Section 6-1-910 et seq.</a:t>
            </a:r>
            <a:endParaRPr lang="en-US" sz="2800" kern="0" dirty="0">
              <a:solidFill>
                <a:sysClr val="windowText" lastClr="000000"/>
              </a:solidFill>
            </a:endParaRPr>
          </a:p>
          <a:p>
            <a:pPr marL="457200" indent="-45720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Courier New" panose="02070309020205020404" pitchFamily="49" charset="0"/>
              <a:buChar char="o"/>
            </a:pPr>
            <a:r>
              <a:rPr lang="en-US" sz="2800" kern="0" dirty="0">
                <a:solidFill>
                  <a:sysClr val="windowText" lastClr="000000"/>
                </a:solidFill>
              </a:rPr>
              <a:t>Impact fee revenue must be maintained in an interest- bearing account</a:t>
            </a:r>
          </a:p>
          <a:p>
            <a:pPr marL="457200" indent="-45720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Courier New" panose="02070309020205020404" pitchFamily="49" charset="0"/>
              <a:buChar char="o"/>
            </a:pPr>
            <a:r>
              <a:rPr lang="en-US" sz="2800" kern="0" dirty="0">
                <a:solidFill>
                  <a:sysClr val="windowText" lastClr="000000"/>
                </a:solidFill>
              </a:rPr>
              <a:t>Monies must be spent within 3 years of scheduled date for construction in the CIP</a:t>
            </a:r>
          </a:p>
          <a:p>
            <a:pPr marL="457200" indent="-45720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Courier New" panose="02070309020205020404" pitchFamily="49" charset="0"/>
              <a:buChar char="o"/>
            </a:pPr>
            <a:r>
              <a:rPr lang="en-US" sz="2800" kern="0" dirty="0">
                <a:solidFill>
                  <a:sysClr val="windowText" lastClr="000000"/>
                </a:solidFill>
              </a:rPr>
              <a:t>Must publish an Annual Monitoring Report</a:t>
            </a:r>
          </a:p>
          <a:p>
            <a:pPr marL="457200" indent="-45720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Courier New" panose="02070309020205020404" pitchFamily="49" charset="0"/>
              <a:buChar char="o"/>
            </a:pPr>
            <a:r>
              <a:rPr lang="en-US" sz="2800" kern="0" dirty="0">
                <a:solidFill>
                  <a:sysClr val="windowText" lastClr="000000"/>
                </a:solidFill>
              </a:rPr>
              <a:t>Comprehensive review and update every 5 years</a:t>
            </a:r>
          </a:p>
          <a:p>
            <a:pPr marL="457200" indent="-45720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Courier New" panose="02070309020205020404" pitchFamily="49" charset="0"/>
              <a:buChar char="o"/>
            </a:pPr>
            <a:r>
              <a:rPr lang="en-US" sz="2800" kern="0" dirty="0">
                <a:solidFill>
                  <a:sysClr val="windowText" lastClr="000000"/>
                </a:solidFill>
              </a:rPr>
              <a:t>All maximum allowable fee changes require an updated study</a:t>
            </a:r>
          </a:p>
          <a:p>
            <a:pPr marL="457200" indent="-45720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Courier New" panose="02070309020205020404" pitchFamily="49" charset="0"/>
              <a:buChar char="o"/>
            </a:pPr>
            <a:r>
              <a:rPr lang="en-US" sz="2800" kern="0" dirty="0">
                <a:solidFill>
                  <a:sysClr val="windowText" lastClr="000000"/>
                </a:solidFill>
              </a:rPr>
              <a:t>Requires an analysis that estimates the effect of imposing impact fees on affordable housing in the City </a:t>
            </a:r>
          </a:p>
          <a:p>
            <a:pPr marL="514093" indent="-373132" fontAlgn="base">
              <a:lnSpc>
                <a:spcPct val="8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25000"/>
              <a:buFont typeface="Courier New"/>
              <a:buChar char="o"/>
            </a:pPr>
            <a:endParaRPr lang="en-US" sz="2400" dirty="0">
              <a:solidFill>
                <a:srgbClr val="006800"/>
              </a:solidFill>
              <a:sym typeface="Gill Sans" pitchFamily="6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34138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3EF0EB-CAAC-A322-F263-B7EFBF80FF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6">
            <a:extLst>
              <a:ext uri="{FF2B5EF4-FFF2-40B4-BE49-F238E27FC236}">
                <a16:creationId xmlns:a16="http://schemas.microsoft.com/office/drawing/2014/main" id="{72407BAA-DB13-2430-7883-9E75F944C0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44075" y="7408069"/>
            <a:ext cx="165758" cy="24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1634" tIns="35817" rIns="71634" bIns="35817"/>
          <a:lstStyle>
            <a:lvl1pPr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1pPr>
            <a:lvl2pPr marL="742950" indent="-285750"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2pPr>
            <a:lvl3pPr marL="1143000" indent="-228600"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3pPr>
            <a:lvl4pPr marL="1600200" indent="-228600"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4pPr>
            <a:lvl5pPr marL="2057400" indent="-228600"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9pPr>
          </a:lstStyle>
          <a:p>
            <a:pPr algn="ctr"/>
            <a:endParaRPr lang="en-US" sz="1100" b="1" dirty="0">
              <a:solidFill>
                <a:srgbClr val="192C7A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A2363325-C589-5C6C-002F-0B7D7B05A2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366141"/>
            <a:ext cx="9169400" cy="1354217"/>
          </a:xfrm>
        </p:spPr>
        <p:txBody>
          <a:bodyPr/>
          <a:lstStyle/>
          <a:p>
            <a:pPr algn="ctr"/>
            <a:r>
              <a:rPr lang="en-US" dirty="0"/>
              <a:t>Infrastructure Categories Allowed by Act</a:t>
            </a:r>
            <a:endParaRPr lang="en-US" dirty="0">
              <a:sym typeface="Gill Sans" pitchFamily="6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0A4A044-6F82-78ED-4100-B1BCF4821E26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fld id="{29952F5E-50E6-4779-BA34-C156FF6A4A98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8" name="Holder 4">
            <a:extLst>
              <a:ext uri="{FF2B5EF4-FFF2-40B4-BE49-F238E27FC236}">
                <a16:creationId xmlns:a16="http://schemas.microsoft.com/office/drawing/2014/main" id="{3C429C57-941A-9563-7431-8A0C1FBE37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44500" y="7452455"/>
            <a:ext cx="5651500" cy="167545"/>
          </a:xfrm>
        </p:spPr>
        <p:txBody>
          <a:bodyPr/>
          <a:lstStyle>
            <a:lvl1pPr>
              <a:defRPr sz="1200" b="0" i="0">
                <a:solidFill>
                  <a:schemeClr val="bg1"/>
                </a:solidFill>
                <a:latin typeface="Gill Sans Light"/>
                <a:cs typeface="Gill Sans Light"/>
              </a:defRPr>
            </a:lvl1pPr>
          </a:lstStyle>
          <a:p>
            <a:r>
              <a:rPr lang="en-US" dirty="0"/>
              <a:t> TischlerBise  |  www.tischlerbise.com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5C25E936-80D7-5B26-2423-63C43073BB04}"/>
              </a:ext>
            </a:extLst>
          </p:cNvPr>
          <p:cNvSpPr txBox="1">
            <a:spLocks noChangeArrowheads="1"/>
          </p:cNvSpPr>
          <p:nvPr/>
        </p:nvSpPr>
        <p:spPr>
          <a:xfrm>
            <a:off x="622301" y="1828800"/>
            <a:ext cx="8839200" cy="49676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>
            <a:lvl1pPr marL="274320" indent="-285750">
              <a:buFont typeface="Wingdings" charset="2"/>
              <a:buChar char="²"/>
              <a:tabLst>
                <a:tab pos="273050" algn="l"/>
                <a:tab pos="511175" algn="l"/>
              </a:tabLst>
              <a:defRPr sz="3600" baseline="0">
                <a:latin typeface="+mn-lt"/>
                <a:ea typeface="+mn-ea"/>
                <a:cs typeface="+mn-cs"/>
              </a:defRPr>
            </a:lvl1pPr>
            <a:lvl2pPr marL="742950" indent="-285750">
              <a:buFont typeface="Arial"/>
              <a:buChar char="•"/>
              <a:defRPr sz="3200">
                <a:latin typeface="+mn-lt"/>
                <a:ea typeface="+mn-ea"/>
                <a:cs typeface="+mn-cs"/>
              </a:defRPr>
            </a:lvl2pPr>
            <a:lvl3pPr marL="914400">
              <a:defRPr sz="3200">
                <a:latin typeface="+mn-lt"/>
                <a:ea typeface="+mn-ea"/>
                <a:cs typeface="+mn-cs"/>
              </a:defRPr>
            </a:lvl3pPr>
            <a:lvl4pPr marL="1371600">
              <a:defRPr sz="3200">
                <a:latin typeface="+mn-lt"/>
                <a:ea typeface="+mn-ea"/>
                <a:cs typeface="+mn-cs"/>
              </a:defRPr>
            </a:lvl4pPr>
            <a:lvl5pPr marL="1828800">
              <a:defRPr sz="3200"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457200" indent="-45720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Courier New" panose="02070309020205020404" pitchFamily="49" charset="0"/>
              <a:buChar char="o"/>
            </a:pPr>
            <a:r>
              <a:rPr lang="en-US" sz="2800" dirty="0"/>
              <a:t>Water</a:t>
            </a:r>
          </a:p>
          <a:p>
            <a:pPr marL="457200" indent="-45720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Courier New" panose="02070309020205020404" pitchFamily="49" charset="0"/>
              <a:buChar char="o"/>
            </a:pPr>
            <a:r>
              <a:rPr lang="en-US" sz="2800" dirty="0"/>
              <a:t>Wastewater</a:t>
            </a:r>
          </a:p>
          <a:p>
            <a:pPr marL="457200" indent="-45720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Courier New" panose="02070309020205020404" pitchFamily="49" charset="0"/>
              <a:buChar char="o"/>
            </a:pPr>
            <a:r>
              <a:rPr lang="en-US" sz="2800" kern="0" dirty="0">
                <a:solidFill>
                  <a:sysClr val="windowText" lastClr="000000"/>
                </a:solidFill>
              </a:rPr>
              <a:t>Transportation</a:t>
            </a:r>
          </a:p>
          <a:p>
            <a:pPr marL="457200" indent="-45720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Courier New" panose="02070309020205020404" pitchFamily="49" charset="0"/>
              <a:buChar char="o"/>
            </a:pPr>
            <a:r>
              <a:rPr lang="en-US" sz="2800" kern="0" dirty="0">
                <a:solidFill>
                  <a:sysClr val="windowText" lastClr="000000"/>
                </a:solidFill>
              </a:rPr>
              <a:t>Solid waste</a:t>
            </a:r>
          </a:p>
          <a:p>
            <a:pPr marL="457200" indent="-45720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Courier New" panose="02070309020205020404" pitchFamily="49" charset="0"/>
              <a:buChar char="o"/>
            </a:pPr>
            <a:r>
              <a:rPr lang="en-US" sz="2800" kern="0" dirty="0">
                <a:solidFill>
                  <a:sysClr val="windowText" lastClr="000000"/>
                </a:solidFill>
              </a:rPr>
              <a:t>Stormwater</a:t>
            </a:r>
          </a:p>
          <a:p>
            <a:pPr marL="457200" indent="-45720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Courier New" panose="02070309020205020404" pitchFamily="49" charset="0"/>
              <a:buChar char="o"/>
            </a:pPr>
            <a:r>
              <a:rPr lang="en-US" sz="2800" kern="0" dirty="0">
                <a:solidFill>
                  <a:sysClr val="windowText" lastClr="000000"/>
                </a:solidFill>
              </a:rPr>
              <a:t>Public safety (police, fire, ems)</a:t>
            </a:r>
          </a:p>
          <a:p>
            <a:pPr marL="457200" indent="-45720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Courier New" panose="02070309020205020404" pitchFamily="49" charset="0"/>
              <a:buChar char="o"/>
            </a:pPr>
            <a:r>
              <a:rPr lang="en-US" sz="2800" kern="0" dirty="0">
                <a:solidFill>
                  <a:sysClr val="windowText" lastClr="000000"/>
                </a:solidFill>
              </a:rPr>
              <a:t>Parks and recreation</a:t>
            </a:r>
          </a:p>
          <a:p>
            <a:pPr marL="457200" indent="-45720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Courier New" panose="02070309020205020404" pitchFamily="49" charset="0"/>
              <a:buChar char="o"/>
            </a:pPr>
            <a:r>
              <a:rPr lang="en-US" sz="2800" kern="0" dirty="0">
                <a:solidFill>
                  <a:sysClr val="windowText" lastClr="000000"/>
                </a:solidFill>
              </a:rPr>
              <a:t>Libraries </a:t>
            </a:r>
          </a:p>
          <a:p>
            <a:pPr marL="457200" indent="-45720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Courier New" panose="02070309020205020404" pitchFamily="49" charset="0"/>
              <a:buChar char="o"/>
            </a:pPr>
            <a:r>
              <a:rPr lang="en-US" sz="2800" kern="0" dirty="0">
                <a:solidFill>
                  <a:sysClr val="windowText" lastClr="000000"/>
                </a:solidFill>
              </a:rPr>
              <a:t>Schools</a:t>
            </a:r>
          </a:p>
          <a:p>
            <a:pPr marL="514093" indent="-373132" fontAlgn="base">
              <a:lnSpc>
                <a:spcPct val="80000"/>
              </a:lnSpc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25000"/>
              <a:buFont typeface="Courier New"/>
              <a:buChar char="o"/>
            </a:pPr>
            <a:endParaRPr lang="en-US" sz="2400" dirty="0">
              <a:solidFill>
                <a:srgbClr val="006800"/>
              </a:solidFill>
              <a:sym typeface="Gill Sans" pitchFamily="6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00009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6"/>
          <p:cNvSpPr txBox="1">
            <a:spLocks noChangeArrowheads="1"/>
          </p:cNvSpPr>
          <p:nvPr/>
        </p:nvSpPr>
        <p:spPr bwMode="auto">
          <a:xfrm>
            <a:off x="9744075" y="7408069"/>
            <a:ext cx="165758" cy="24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1634" tIns="35817" rIns="71634" bIns="35817"/>
          <a:lstStyle>
            <a:lvl1pPr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1pPr>
            <a:lvl2pPr marL="742950" indent="-285750"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2pPr>
            <a:lvl3pPr marL="1143000" indent="-228600"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3pPr>
            <a:lvl4pPr marL="1600200" indent="-228600"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4pPr>
            <a:lvl5pPr marL="2057400" indent="-228600"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9pPr>
          </a:lstStyle>
          <a:p>
            <a:pPr algn="ctr"/>
            <a:endParaRPr lang="en-US" sz="1100" b="1" dirty="0">
              <a:solidFill>
                <a:srgbClr val="192C7A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1" y="366143"/>
            <a:ext cx="9169400" cy="677108"/>
          </a:xfrm>
        </p:spPr>
        <p:txBody>
          <a:bodyPr/>
          <a:lstStyle/>
          <a:p>
            <a:pPr algn="ctr"/>
            <a:r>
              <a:rPr lang="en-US" dirty="0"/>
              <a:t>Evaluate Need for Credits</a:t>
            </a:r>
            <a:endParaRPr lang="en-US" dirty="0">
              <a:sym typeface="Gill Sans" pitchFamily="6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fld id="{29952F5E-50E6-4779-BA34-C156FF6A4A98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8" name="Holder 4"/>
          <p:cNvSpPr>
            <a:spLocks noGrp="1"/>
          </p:cNvSpPr>
          <p:nvPr>
            <p:ph type="ftr" sz="quarter" idx="3"/>
          </p:nvPr>
        </p:nvSpPr>
        <p:spPr>
          <a:xfrm>
            <a:off x="444500" y="7452455"/>
            <a:ext cx="5651500" cy="167545"/>
          </a:xfrm>
        </p:spPr>
        <p:txBody>
          <a:bodyPr/>
          <a:lstStyle>
            <a:lvl1pPr>
              <a:defRPr sz="1200" b="0" i="0">
                <a:solidFill>
                  <a:schemeClr val="bg1"/>
                </a:solidFill>
                <a:latin typeface="Gill Sans Light"/>
                <a:cs typeface="Gill Sans Light"/>
              </a:defRPr>
            </a:lvl1pPr>
          </a:lstStyle>
          <a:p>
            <a:r>
              <a:rPr lang="en-US" dirty="0"/>
              <a:t> TischlerBise  |  www.tischlerbise.com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359F11E0-0DF7-2546-A9DA-E281D14AAFF4}"/>
              </a:ext>
            </a:extLst>
          </p:cNvPr>
          <p:cNvSpPr txBox="1">
            <a:spLocks noChangeArrowheads="1"/>
          </p:cNvSpPr>
          <p:nvPr/>
        </p:nvSpPr>
        <p:spPr>
          <a:xfrm>
            <a:off x="444500" y="1135660"/>
            <a:ext cx="8839200" cy="5501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>
            <a:lvl1pPr marL="274320" indent="-285750">
              <a:buFont typeface="Wingdings" charset="2"/>
              <a:buChar char="²"/>
              <a:tabLst>
                <a:tab pos="273050" algn="l"/>
                <a:tab pos="511175" algn="l"/>
              </a:tabLst>
              <a:defRPr sz="3600" baseline="0">
                <a:latin typeface="+mn-lt"/>
                <a:ea typeface="+mn-ea"/>
                <a:cs typeface="+mn-cs"/>
              </a:defRPr>
            </a:lvl1pPr>
            <a:lvl2pPr marL="742950" indent="-285750">
              <a:buFont typeface="Arial"/>
              <a:buChar char="•"/>
              <a:defRPr sz="3200">
                <a:latin typeface="+mn-lt"/>
                <a:ea typeface="+mn-ea"/>
                <a:cs typeface="+mn-cs"/>
              </a:defRPr>
            </a:lvl2pPr>
            <a:lvl3pPr marL="914400">
              <a:defRPr sz="3200">
                <a:latin typeface="+mn-lt"/>
                <a:ea typeface="+mn-ea"/>
                <a:cs typeface="+mn-cs"/>
              </a:defRPr>
            </a:lvl3pPr>
            <a:lvl4pPr marL="1371600">
              <a:defRPr sz="3200">
                <a:latin typeface="+mn-lt"/>
                <a:ea typeface="+mn-ea"/>
                <a:cs typeface="+mn-cs"/>
              </a:defRPr>
            </a:lvl4pPr>
            <a:lvl5pPr marL="1828800">
              <a:defRPr sz="3200"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514093" indent="-373132" fontAlgn="base">
              <a:lnSpc>
                <a:spcPct val="80000"/>
              </a:lnSpc>
              <a:spcBef>
                <a:spcPts val="1200"/>
              </a:spcBef>
              <a:spcAft>
                <a:spcPct val="0"/>
              </a:spcAft>
              <a:buClr>
                <a:srgbClr val="000000"/>
              </a:buClr>
              <a:buSzPct val="125000"/>
              <a:buFont typeface="Courier New"/>
              <a:buChar char="o"/>
              <a:defRPr/>
            </a:pPr>
            <a:r>
              <a:rPr lang="en-US" sz="3200" kern="0" dirty="0">
                <a:solidFill>
                  <a:sysClr val="windowText" lastClr="000000"/>
                </a:solidFill>
              </a:rPr>
              <a:t>Site specific</a:t>
            </a:r>
          </a:p>
          <a:p>
            <a:pPr marL="804308" lvl="1" indent="-373132" fontAlgn="base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>
                <a:srgbClr val="006800"/>
              </a:buClr>
              <a:buSzPct val="100000"/>
              <a:defRPr/>
            </a:pPr>
            <a:r>
              <a:rPr lang="en-US" sz="2500" dirty="0">
                <a:solidFill>
                  <a:srgbClr val="006800"/>
                </a:solidFill>
              </a:rPr>
              <a:t>Developer constructs a capital facility included in fee calculations</a:t>
            </a:r>
          </a:p>
          <a:p>
            <a:pPr marL="514093" indent="-373132" fontAlgn="base">
              <a:lnSpc>
                <a:spcPct val="80000"/>
              </a:lnSpc>
              <a:spcBef>
                <a:spcPts val="1200"/>
              </a:spcBef>
              <a:spcAft>
                <a:spcPct val="0"/>
              </a:spcAft>
              <a:buClr>
                <a:srgbClr val="000000"/>
              </a:buClr>
              <a:buSzPct val="125000"/>
              <a:buFont typeface="Courier New"/>
              <a:buChar char="o"/>
              <a:defRPr/>
            </a:pPr>
            <a:r>
              <a:rPr lang="en-US" sz="3200" kern="0" dirty="0">
                <a:solidFill>
                  <a:sysClr val="windowText" lastClr="000000"/>
                </a:solidFill>
              </a:rPr>
              <a:t>Debt service</a:t>
            </a:r>
          </a:p>
          <a:p>
            <a:pPr marL="804308" lvl="1" indent="-373132" fontAlgn="base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>
                <a:srgbClr val="006800"/>
              </a:buClr>
              <a:buSzPct val="100000"/>
              <a:defRPr/>
            </a:pPr>
            <a:r>
              <a:rPr lang="en-US" sz="2500" dirty="0">
                <a:solidFill>
                  <a:srgbClr val="006800"/>
                </a:solidFill>
              </a:rPr>
              <a:t>Avoid double payment due to existing or future bonds</a:t>
            </a:r>
          </a:p>
          <a:p>
            <a:pPr marL="514093" indent="-373132" fontAlgn="base">
              <a:lnSpc>
                <a:spcPct val="80000"/>
              </a:lnSpc>
              <a:spcBef>
                <a:spcPts val="1200"/>
              </a:spcBef>
              <a:spcAft>
                <a:spcPct val="0"/>
              </a:spcAft>
              <a:buClr>
                <a:srgbClr val="000000"/>
              </a:buClr>
              <a:buSzPct val="125000"/>
              <a:buFont typeface="Courier New"/>
              <a:buChar char="o"/>
              <a:defRPr/>
            </a:pPr>
            <a:r>
              <a:rPr lang="en-US" sz="3200" kern="0" dirty="0">
                <a:solidFill>
                  <a:sysClr val="windowText" lastClr="000000"/>
                </a:solidFill>
              </a:rPr>
              <a:t>Dedicated revenues</a:t>
            </a:r>
          </a:p>
          <a:p>
            <a:pPr marL="804308" lvl="1" indent="-373132" fontAlgn="base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>
                <a:srgbClr val="006800"/>
              </a:buClr>
              <a:buSzPct val="100000"/>
              <a:defRPr/>
            </a:pPr>
            <a:r>
              <a:rPr lang="en-US" sz="2500" dirty="0">
                <a:solidFill>
                  <a:srgbClr val="006800"/>
                </a:solidFill>
              </a:rPr>
              <a:t>Property tax, local option sales tax, gas tax</a:t>
            </a:r>
          </a:p>
          <a:p>
            <a:pPr marL="431176" lvl="1" indent="0" fontAlgn="base">
              <a:lnSpc>
                <a:spcPct val="80000"/>
              </a:lnSpc>
              <a:spcBef>
                <a:spcPts val="600"/>
              </a:spcBef>
              <a:buClr>
                <a:srgbClr val="000000"/>
              </a:buClr>
              <a:buSzPct val="100000"/>
              <a:buNone/>
              <a:defRPr/>
            </a:pPr>
            <a:endParaRPr lang="en-US" sz="2400" dirty="0">
              <a:solidFill>
                <a:srgbClr val="0068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DA9D6E7-EC55-43AF-D75E-3F374EF3DF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4310017"/>
            <a:ext cx="4208585" cy="3046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9254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D117CA-552F-78DB-C091-E4894C2998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6">
            <a:extLst>
              <a:ext uri="{FF2B5EF4-FFF2-40B4-BE49-F238E27FC236}">
                <a16:creationId xmlns:a16="http://schemas.microsoft.com/office/drawing/2014/main" id="{5FBE117D-9997-143A-7D22-9C776CED30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44075" y="7408069"/>
            <a:ext cx="165758" cy="24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1634" tIns="35817" rIns="71634" bIns="35817"/>
          <a:lstStyle>
            <a:lvl1pPr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1pPr>
            <a:lvl2pPr marL="742950" indent="-285750"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2pPr>
            <a:lvl3pPr marL="1143000" indent="-228600"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3pPr>
            <a:lvl4pPr marL="1600200" indent="-228600"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4pPr>
            <a:lvl5pPr marL="2057400" indent="-228600"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9pPr>
          </a:lstStyle>
          <a:p>
            <a:pPr algn="ctr"/>
            <a:endParaRPr lang="en-US" sz="1100" b="1" dirty="0">
              <a:solidFill>
                <a:srgbClr val="192C7A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D0A42EB8-D433-5164-3F81-24DC83495C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366143"/>
            <a:ext cx="9169400" cy="677108"/>
          </a:xfrm>
        </p:spPr>
        <p:txBody>
          <a:bodyPr/>
          <a:lstStyle/>
          <a:p>
            <a:pPr algn="ctr"/>
            <a:r>
              <a:rPr lang="en-US" dirty="0"/>
              <a:t>Fee Schedule</a:t>
            </a:r>
            <a:endParaRPr lang="en-US" dirty="0">
              <a:sym typeface="Gill Sans" pitchFamily="6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E0C436F-9F7B-CA09-DE90-D4DB7AA66417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fld id="{29952F5E-50E6-4779-BA34-C156FF6A4A98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8" name="Holder 4">
            <a:extLst>
              <a:ext uri="{FF2B5EF4-FFF2-40B4-BE49-F238E27FC236}">
                <a16:creationId xmlns:a16="http://schemas.microsoft.com/office/drawing/2014/main" id="{6A8173FD-0ABB-9A2E-4570-BDCE40FEC7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44500" y="7452455"/>
            <a:ext cx="5651500" cy="167545"/>
          </a:xfrm>
        </p:spPr>
        <p:txBody>
          <a:bodyPr/>
          <a:lstStyle>
            <a:lvl1pPr>
              <a:defRPr sz="1200" b="0" i="0">
                <a:solidFill>
                  <a:schemeClr val="bg1"/>
                </a:solidFill>
                <a:latin typeface="Gill Sans Light"/>
                <a:cs typeface="Gill Sans Light"/>
              </a:defRPr>
            </a:lvl1pPr>
          </a:lstStyle>
          <a:p>
            <a:r>
              <a:rPr lang="en-US" dirty="0"/>
              <a:t> TischlerBise  |  www.tischlerbise.com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A5E51A10-796B-A979-FE1C-48161FA016C3}"/>
              </a:ext>
            </a:extLst>
          </p:cNvPr>
          <p:cNvSpPr txBox="1">
            <a:spLocks noChangeArrowheads="1"/>
          </p:cNvSpPr>
          <p:nvPr/>
        </p:nvSpPr>
        <p:spPr>
          <a:xfrm>
            <a:off x="444500" y="1135660"/>
            <a:ext cx="8839200" cy="5501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>
            <a:lvl1pPr marL="274320" indent="-285750">
              <a:buFont typeface="Wingdings" charset="2"/>
              <a:buChar char="²"/>
              <a:tabLst>
                <a:tab pos="273050" algn="l"/>
                <a:tab pos="511175" algn="l"/>
              </a:tabLst>
              <a:defRPr sz="3600" baseline="0">
                <a:latin typeface="+mn-lt"/>
                <a:ea typeface="+mn-ea"/>
                <a:cs typeface="+mn-cs"/>
              </a:defRPr>
            </a:lvl1pPr>
            <a:lvl2pPr marL="742950" indent="-285750">
              <a:buFont typeface="Arial"/>
              <a:buChar char="•"/>
              <a:defRPr sz="3200">
                <a:latin typeface="+mn-lt"/>
                <a:ea typeface="+mn-ea"/>
                <a:cs typeface="+mn-cs"/>
              </a:defRPr>
            </a:lvl2pPr>
            <a:lvl3pPr marL="914400">
              <a:defRPr sz="3200">
                <a:latin typeface="+mn-lt"/>
                <a:ea typeface="+mn-ea"/>
                <a:cs typeface="+mn-cs"/>
              </a:defRPr>
            </a:lvl3pPr>
            <a:lvl4pPr marL="1371600">
              <a:defRPr sz="3200">
                <a:latin typeface="+mn-lt"/>
                <a:ea typeface="+mn-ea"/>
                <a:cs typeface="+mn-cs"/>
              </a:defRPr>
            </a:lvl4pPr>
            <a:lvl5pPr marL="1828800">
              <a:defRPr sz="3200"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514093" indent="-373132" fontAlgn="base">
              <a:lnSpc>
                <a:spcPct val="80000"/>
              </a:lnSpc>
              <a:spcBef>
                <a:spcPts val="1200"/>
              </a:spcBef>
              <a:spcAft>
                <a:spcPct val="0"/>
              </a:spcAft>
              <a:buClr>
                <a:srgbClr val="000000"/>
              </a:buClr>
              <a:buSzPct val="125000"/>
              <a:buFont typeface="Courier New"/>
              <a:buChar char="o"/>
              <a:defRPr/>
            </a:pPr>
            <a:r>
              <a:rPr lang="en-US" sz="3200" kern="0" dirty="0">
                <a:solidFill>
                  <a:sysClr val="windowText" lastClr="000000"/>
                </a:solidFill>
              </a:rPr>
              <a:t>Implemented by ordinance/resolution</a:t>
            </a:r>
          </a:p>
          <a:p>
            <a:pPr marL="514093" indent="-373132" fontAlgn="base">
              <a:lnSpc>
                <a:spcPct val="80000"/>
              </a:lnSpc>
              <a:spcBef>
                <a:spcPts val="1200"/>
              </a:spcBef>
              <a:spcAft>
                <a:spcPct val="0"/>
              </a:spcAft>
              <a:buClr>
                <a:srgbClr val="000000"/>
              </a:buClr>
              <a:buSzPct val="125000"/>
              <a:buFont typeface="Courier New"/>
              <a:buChar char="o"/>
              <a:defRPr/>
            </a:pPr>
            <a:r>
              <a:rPr lang="en-US" sz="3200" kern="0" dirty="0">
                <a:solidFill>
                  <a:sysClr val="windowText" lastClr="000000"/>
                </a:solidFill>
              </a:rPr>
              <a:t>Mechanism for determining the cost to be recovered from new development</a:t>
            </a:r>
          </a:p>
          <a:p>
            <a:pPr marL="804308" lvl="1" indent="-373132" fontAlgn="base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>
                <a:srgbClr val="006800"/>
              </a:buClr>
              <a:buSzPct val="100000"/>
              <a:defRPr/>
            </a:pPr>
            <a:r>
              <a:rPr lang="en-US" sz="2500" dirty="0">
                <a:solidFill>
                  <a:srgbClr val="006800"/>
                </a:solidFill>
              </a:rPr>
              <a:t>How will fees be assessed?</a:t>
            </a:r>
          </a:p>
          <a:p>
            <a:pPr marL="804308" lvl="1" indent="-373132" fontAlgn="base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>
                <a:srgbClr val="006800"/>
              </a:buClr>
              <a:buSzPct val="100000"/>
              <a:defRPr/>
            </a:pPr>
            <a:r>
              <a:rPr lang="en-US" sz="2500" dirty="0">
                <a:solidFill>
                  <a:srgbClr val="006800"/>
                </a:solidFill>
              </a:rPr>
              <a:t>Residential categories?</a:t>
            </a:r>
          </a:p>
          <a:p>
            <a:pPr marL="804308" lvl="1" indent="-373132" fontAlgn="base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>
                <a:srgbClr val="006800"/>
              </a:buClr>
              <a:buSzPct val="100000"/>
              <a:defRPr/>
            </a:pPr>
            <a:r>
              <a:rPr lang="en-US" sz="2500" dirty="0">
                <a:solidFill>
                  <a:srgbClr val="006800"/>
                </a:solidFill>
              </a:rPr>
              <a:t>Nonresidential categories?</a:t>
            </a:r>
          </a:p>
          <a:p>
            <a:pPr marL="514093" indent="-373132" fontAlgn="base">
              <a:lnSpc>
                <a:spcPct val="80000"/>
              </a:lnSpc>
              <a:spcBef>
                <a:spcPts val="1200"/>
              </a:spcBef>
              <a:spcAft>
                <a:spcPct val="0"/>
              </a:spcAft>
              <a:buClr>
                <a:srgbClr val="000000"/>
              </a:buClr>
              <a:buSzPct val="125000"/>
              <a:buFont typeface="Courier New"/>
              <a:buChar char="o"/>
              <a:defRPr/>
            </a:pPr>
            <a:r>
              <a:rPr lang="en-US" sz="3200" kern="0" dirty="0">
                <a:solidFill>
                  <a:sysClr val="windowText" lastClr="000000"/>
                </a:solidFill>
              </a:rPr>
              <a:t>Usually in current dollars</a:t>
            </a:r>
          </a:p>
          <a:p>
            <a:pPr marL="804308" lvl="1" indent="-373132" fontAlgn="base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>
                <a:srgbClr val="006800"/>
              </a:buClr>
              <a:buSzPct val="100000"/>
              <a:defRPr/>
            </a:pPr>
            <a:r>
              <a:rPr lang="en-US" sz="2500" dirty="0">
                <a:solidFill>
                  <a:srgbClr val="006800"/>
                </a:solidFill>
              </a:rPr>
              <a:t>Many communities adjust annually for inflation using ENR Index or CPI</a:t>
            </a:r>
          </a:p>
          <a:p>
            <a:pPr marL="140961" indent="0" fontAlgn="base">
              <a:lnSpc>
                <a:spcPct val="80000"/>
              </a:lnSpc>
              <a:spcBef>
                <a:spcPts val="1200"/>
              </a:spcBef>
              <a:spcAft>
                <a:spcPct val="0"/>
              </a:spcAft>
              <a:buClr>
                <a:srgbClr val="000000"/>
              </a:buClr>
              <a:buSzPct val="125000"/>
              <a:buNone/>
              <a:defRPr/>
            </a:pPr>
            <a:endParaRPr lang="en-US" sz="2500" dirty="0">
              <a:solidFill>
                <a:srgbClr val="006800"/>
              </a:solidFill>
            </a:endParaRPr>
          </a:p>
          <a:p>
            <a:pPr marL="431176" lvl="1" indent="0" fontAlgn="base">
              <a:lnSpc>
                <a:spcPct val="80000"/>
              </a:lnSpc>
              <a:spcBef>
                <a:spcPts val="600"/>
              </a:spcBef>
              <a:buClr>
                <a:srgbClr val="000000"/>
              </a:buClr>
              <a:buSzPct val="100000"/>
              <a:buNone/>
              <a:defRPr/>
            </a:pPr>
            <a:endParaRPr lang="en-US" sz="2400" dirty="0">
              <a:solidFill>
                <a:srgbClr val="0068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3C26061-A367-7AB1-1B14-D0F76D4357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7256" y="5410200"/>
            <a:ext cx="6187408" cy="1897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576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6"/>
          <p:cNvSpPr txBox="1">
            <a:spLocks noChangeArrowheads="1"/>
          </p:cNvSpPr>
          <p:nvPr/>
        </p:nvSpPr>
        <p:spPr bwMode="auto">
          <a:xfrm>
            <a:off x="9744075" y="7408069"/>
            <a:ext cx="165758" cy="24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1634" tIns="35817" rIns="71634" bIns="35817"/>
          <a:lstStyle>
            <a:lvl1pPr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1pPr>
            <a:lvl2pPr marL="742950" indent="-285750"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2pPr>
            <a:lvl3pPr marL="1143000" indent="-228600"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3pPr>
            <a:lvl4pPr marL="1600200" indent="-228600"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4pPr>
            <a:lvl5pPr marL="2057400" indent="-228600"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9pPr>
          </a:lstStyle>
          <a:p>
            <a:pPr algn="ctr"/>
            <a:endParaRPr lang="en-US" sz="1100" b="1" dirty="0">
              <a:solidFill>
                <a:srgbClr val="192C7A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1" y="75347"/>
            <a:ext cx="9169400" cy="677108"/>
          </a:xfrm>
        </p:spPr>
        <p:txBody>
          <a:bodyPr/>
          <a:lstStyle/>
          <a:p>
            <a:pPr algn="ctr"/>
            <a:r>
              <a:rPr lang="en-US" dirty="0">
                <a:sym typeface="Gill Sans" pitchFamily="64" charset="0"/>
              </a:rPr>
              <a:t>Affordable Housing Analysis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fld id="{29952F5E-50E6-4779-BA34-C156FF6A4A98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8" name="Holder 4"/>
          <p:cNvSpPr>
            <a:spLocks noGrp="1"/>
          </p:cNvSpPr>
          <p:nvPr>
            <p:ph type="ftr" sz="quarter" idx="3"/>
          </p:nvPr>
        </p:nvSpPr>
        <p:spPr>
          <a:xfrm>
            <a:off x="444500" y="7452455"/>
            <a:ext cx="5651500" cy="167545"/>
          </a:xfrm>
        </p:spPr>
        <p:txBody>
          <a:bodyPr/>
          <a:lstStyle>
            <a:lvl1pPr>
              <a:defRPr sz="1200" b="0" i="0">
                <a:solidFill>
                  <a:schemeClr val="bg1"/>
                </a:solidFill>
                <a:latin typeface="Gill Sans Light"/>
                <a:cs typeface="Gill Sans Light"/>
              </a:defRPr>
            </a:lvl1pPr>
          </a:lstStyle>
          <a:p>
            <a:r>
              <a:rPr lang="en-US" dirty="0"/>
              <a:t> TischlerBise  |  www.tischlerbise.com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94F41B-7A54-5545-B3C5-6F8AA9217A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7800" y="1089797"/>
            <a:ext cx="6197600" cy="46482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34AF1E0-A8D7-3F4F-BC8E-3FD8B0111A2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0277" y="6042754"/>
            <a:ext cx="5414107" cy="63984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012206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6"/>
          <p:cNvSpPr txBox="1">
            <a:spLocks noChangeArrowheads="1"/>
          </p:cNvSpPr>
          <p:nvPr/>
        </p:nvSpPr>
        <p:spPr bwMode="auto">
          <a:xfrm>
            <a:off x="9744075" y="7408069"/>
            <a:ext cx="165758" cy="24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1634" tIns="35817" rIns="71634" bIns="35817"/>
          <a:lstStyle>
            <a:lvl1pPr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1pPr>
            <a:lvl2pPr marL="742950" indent="-285750"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2pPr>
            <a:lvl3pPr marL="1143000" indent="-228600"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3pPr>
            <a:lvl4pPr marL="1600200" indent="-228600"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4pPr>
            <a:lvl5pPr marL="2057400" indent="-228600"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9pPr>
          </a:lstStyle>
          <a:p>
            <a:pPr algn="ctr"/>
            <a:endParaRPr lang="en-US" sz="1100" b="1" dirty="0">
              <a:solidFill>
                <a:srgbClr val="192C7A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1" y="366143"/>
            <a:ext cx="9169400" cy="1354217"/>
          </a:xfrm>
        </p:spPr>
        <p:txBody>
          <a:bodyPr/>
          <a:lstStyle/>
          <a:p>
            <a:pPr algn="ctr"/>
            <a:r>
              <a:rPr lang="en-US" dirty="0"/>
              <a:t>Progressive Residential Demand Factors</a:t>
            </a:r>
            <a:endParaRPr lang="en-US" dirty="0">
              <a:sym typeface="Gill Sans" pitchFamily="6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fld id="{29952F5E-50E6-4779-BA34-C156FF6A4A98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8" name="Holder 4"/>
          <p:cNvSpPr>
            <a:spLocks noGrp="1"/>
          </p:cNvSpPr>
          <p:nvPr>
            <p:ph type="ftr" sz="quarter" idx="3"/>
          </p:nvPr>
        </p:nvSpPr>
        <p:spPr>
          <a:xfrm>
            <a:off x="444500" y="7452455"/>
            <a:ext cx="5651500" cy="167545"/>
          </a:xfrm>
        </p:spPr>
        <p:txBody>
          <a:bodyPr/>
          <a:lstStyle>
            <a:lvl1pPr>
              <a:defRPr sz="1200" b="0" i="0">
                <a:solidFill>
                  <a:schemeClr val="bg1"/>
                </a:solidFill>
                <a:latin typeface="Gill Sans Light"/>
                <a:cs typeface="Gill Sans Light"/>
              </a:defRPr>
            </a:lvl1pPr>
          </a:lstStyle>
          <a:p>
            <a:r>
              <a:rPr lang="en-US" dirty="0"/>
              <a:t> TischlerBise  |  www.tischlerbise.com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A9BD939-6070-38EC-3288-8FC472B6F2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8914" y="2012003"/>
            <a:ext cx="6540571" cy="5024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4896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6"/>
          <p:cNvSpPr txBox="1">
            <a:spLocks noChangeArrowheads="1"/>
          </p:cNvSpPr>
          <p:nvPr/>
        </p:nvSpPr>
        <p:spPr bwMode="auto">
          <a:xfrm>
            <a:off x="9744075" y="7408069"/>
            <a:ext cx="165758" cy="24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1634" tIns="35817" rIns="71634" bIns="35817"/>
          <a:lstStyle>
            <a:lvl1pPr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1pPr>
            <a:lvl2pPr marL="742950" indent="-285750"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2pPr>
            <a:lvl3pPr marL="1143000" indent="-228600"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3pPr>
            <a:lvl4pPr marL="1600200" indent="-228600"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4pPr>
            <a:lvl5pPr marL="2057400" indent="-228600"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9pPr>
          </a:lstStyle>
          <a:p>
            <a:pPr algn="ctr"/>
            <a:endParaRPr lang="en-US" sz="1100" b="1" dirty="0">
              <a:solidFill>
                <a:srgbClr val="192C7A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1" y="366143"/>
            <a:ext cx="9169400" cy="677108"/>
          </a:xfrm>
        </p:spPr>
        <p:txBody>
          <a:bodyPr/>
          <a:lstStyle/>
          <a:p>
            <a:pPr algn="ctr"/>
            <a:r>
              <a:rPr lang="en-US" dirty="0"/>
              <a:t>Common Impact Fee Methods</a:t>
            </a:r>
            <a:endParaRPr lang="en-US" dirty="0">
              <a:sym typeface="Gill Sans" pitchFamily="6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fld id="{29952F5E-50E6-4779-BA34-C156FF6A4A98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8" name="Holder 4"/>
          <p:cNvSpPr>
            <a:spLocks noGrp="1"/>
          </p:cNvSpPr>
          <p:nvPr>
            <p:ph type="ftr" sz="quarter" idx="3"/>
          </p:nvPr>
        </p:nvSpPr>
        <p:spPr>
          <a:xfrm>
            <a:off x="444500" y="7452455"/>
            <a:ext cx="5651500" cy="167545"/>
          </a:xfrm>
        </p:spPr>
        <p:txBody>
          <a:bodyPr/>
          <a:lstStyle>
            <a:lvl1pPr>
              <a:defRPr sz="1200" b="0" i="0">
                <a:solidFill>
                  <a:schemeClr val="bg1"/>
                </a:solidFill>
                <a:latin typeface="Gill Sans Light"/>
                <a:cs typeface="Gill Sans Light"/>
              </a:defRPr>
            </a:lvl1pPr>
          </a:lstStyle>
          <a:p>
            <a:r>
              <a:rPr lang="en-US" dirty="0"/>
              <a:t> TischlerBise  |  www.tischlerbise.com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76199" y="1043252"/>
            <a:ext cx="9550401" cy="59994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>
            <a:lvl1pPr marL="274320" indent="-285750">
              <a:buFont typeface="Wingdings" charset="2"/>
              <a:buChar char="²"/>
              <a:tabLst>
                <a:tab pos="273050" algn="l"/>
                <a:tab pos="511175" algn="l"/>
              </a:tabLst>
              <a:defRPr sz="3600" baseline="0">
                <a:latin typeface="+mn-lt"/>
                <a:ea typeface="+mn-ea"/>
                <a:cs typeface="+mn-cs"/>
              </a:defRPr>
            </a:lvl1pPr>
            <a:lvl2pPr marL="742950" indent="-285750">
              <a:buFont typeface="Arial"/>
              <a:buChar char="•"/>
              <a:defRPr sz="3200">
                <a:latin typeface="+mn-lt"/>
                <a:ea typeface="+mn-ea"/>
                <a:cs typeface="+mn-cs"/>
              </a:defRPr>
            </a:lvl2pPr>
            <a:lvl3pPr marL="914400">
              <a:defRPr sz="3200">
                <a:latin typeface="+mn-lt"/>
                <a:ea typeface="+mn-ea"/>
                <a:cs typeface="+mn-cs"/>
              </a:defRPr>
            </a:lvl3pPr>
            <a:lvl4pPr marL="1371600">
              <a:defRPr sz="3200">
                <a:latin typeface="+mn-lt"/>
                <a:ea typeface="+mn-ea"/>
                <a:cs typeface="+mn-cs"/>
              </a:defRPr>
            </a:lvl4pPr>
            <a:lvl5pPr marL="1828800">
              <a:defRPr sz="3200"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514093" lvl="0" indent="-373132" fontAlgn="base">
              <a:spcBef>
                <a:spcPts val="600"/>
              </a:spcBef>
              <a:buClr>
                <a:srgbClr val="000000"/>
              </a:buClr>
              <a:buSzPct val="125000"/>
              <a:buFont typeface="Courier New"/>
              <a:buChar char="o"/>
            </a:pPr>
            <a:r>
              <a:rPr lang="en-US" sz="3200" dirty="0">
                <a:solidFill>
                  <a:srgbClr val="002060"/>
                </a:solidFill>
                <a:sym typeface="Gill Sans" pitchFamily="64" charset="0"/>
              </a:rPr>
              <a:t>Cost Recovery (past)</a:t>
            </a:r>
          </a:p>
          <a:p>
            <a:pPr marL="982723" lvl="1" indent="-373132" fontAlgn="base">
              <a:spcBef>
                <a:spcPts val="600"/>
              </a:spcBef>
              <a:buClr>
                <a:srgbClr val="000000"/>
              </a:buClr>
              <a:buSzPct val="125000"/>
              <a:buFont typeface="Courier New"/>
              <a:buChar char="o"/>
            </a:pPr>
            <a:r>
              <a:rPr lang="en-US" sz="2800" dirty="0">
                <a:solidFill>
                  <a:srgbClr val="006800"/>
                </a:solidFill>
                <a:sym typeface="Gill Sans" pitchFamily="64" charset="0"/>
              </a:rPr>
              <a:t>Oversized and unique facilities</a:t>
            </a:r>
          </a:p>
          <a:p>
            <a:pPr marL="982723" lvl="1" indent="-373132" fontAlgn="base">
              <a:spcBef>
                <a:spcPts val="600"/>
              </a:spcBef>
              <a:buClr>
                <a:srgbClr val="000000"/>
              </a:buClr>
              <a:buSzPct val="125000"/>
              <a:buFont typeface="Courier New"/>
              <a:buChar char="o"/>
            </a:pPr>
            <a:r>
              <a:rPr lang="en-US" sz="2800" dirty="0">
                <a:solidFill>
                  <a:srgbClr val="006800"/>
                </a:solidFill>
                <a:sym typeface="Gill Sans" pitchFamily="64" charset="0"/>
              </a:rPr>
              <a:t>Funds typically used for debt service</a:t>
            </a:r>
          </a:p>
          <a:p>
            <a:pPr marL="514093" lvl="0" indent="-373132" fontAlgn="base">
              <a:spcBef>
                <a:spcPts val="600"/>
              </a:spcBef>
              <a:buClr>
                <a:srgbClr val="000000"/>
              </a:buClr>
              <a:buSzPct val="125000"/>
              <a:buFont typeface="Courier New"/>
              <a:buChar char="o"/>
            </a:pPr>
            <a:r>
              <a:rPr lang="en-US" sz="3200" dirty="0">
                <a:solidFill>
                  <a:srgbClr val="002060"/>
                </a:solidFill>
                <a:sym typeface="Gill Sans" pitchFamily="64" charset="0"/>
              </a:rPr>
              <a:t>Incremental Expansion (present)</a:t>
            </a:r>
          </a:p>
          <a:p>
            <a:pPr marL="982723" lvl="1" indent="-373132" fontAlgn="base">
              <a:spcBef>
                <a:spcPts val="600"/>
              </a:spcBef>
              <a:buClr>
                <a:srgbClr val="000000"/>
              </a:buClr>
              <a:buSzPct val="125000"/>
              <a:buFont typeface="Courier New"/>
              <a:buChar char="o"/>
            </a:pPr>
            <a:r>
              <a:rPr lang="en-US" sz="2800" dirty="0">
                <a:solidFill>
                  <a:srgbClr val="006800"/>
                </a:solidFill>
                <a:sym typeface="Gill Sans" pitchFamily="64" charset="0"/>
              </a:rPr>
              <a:t>Formula-based approach documents level of service with both quantitative and qualitative measures</a:t>
            </a:r>
          </a:p>
          <a:p>
            <a:pPr marL="514093" lvl="0" indent="-373132" fontAlgn="base">
              <a:spcBef>
                <a:spcPts val="600"/>
              </a:spcBef>
              <a:buClr>
                <a:srgbClr val="000000"/>
              </a:buClr>
              <a:buSzPct val="125000"/>
              <a:buFont typeface="Courier New"/>
              <a:buChar char="o"/>
            </a:pPr>
            <a:r>
              <a:rPr lang="en-US" sz="3200" dirty="0">
                <a:solidFill>
                  <a:srgbClr val="002060"/>
                </a:solidFill>
                <a:sym typeface="Gill Sans" pitchFamily="64" charset="0"/>
              </a:rPr>
              <a:t>Plan-Based (future)</a:t>
            </a:r>
          </a:p>
          <a:p>
            <a:pPr marL="982723" lvl="1" indent="-373132" fontAlgn="base">
              <a:spcBef>
                <a:spcPts val="600"/>
              </a:spcBef>
              <a:buClr>
                <a:srgbClr val="000000"/>
              </a:buClr>
              <a:buSzPct val="125000"/>
              <a:buFont typeface="Courier New"/>
              <a:buChar char="o"/>
            </a:pPr>
            <a:r>
              <a:rPr lang="en-US" sz="2800" dirty="0">
                <a:solidFill>
                  <a:srgbClr val="006800"/>
                </a:solidFill>
                <a:sym typeface="Gill Sans" pitchFamily="64" charset="0"/>
              </a:rPr>
              <a:t>Common for utilities but can also be used for other public facilities with non-impact fee funding</a:t>
            </a:r>
          </a:p>
          <a:p>
            <a: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Char char="l"/>
            </a:pPr>
            <a:endParaRPr lang="en-US" sz="2600" kern="0" dirty="0">
              <a:solidFill>
                <a:schemeClr val="tx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44891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6"/>
          <p:cNvSpPr txBox="1">
            <a:spLocks noChangeArrowheads="1"/>
          </p:cNvSpPr>
          <p:nvPr/>
        </p:nvSpPr>
        <p:spPr bwMode="auto">
          <a:xfrm>
            <a:off x="9744075" y="7408069"/>
            <a:ext cx="165758" cy="24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1634" tIns="35817" rIns="71634" bIns="35817"/>
          <a:lstStyle>
            <a:lvl1pPr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1pPr>
            <a:lvl2pPr marL="742950" indent="-285750"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2pPr>
            <a:lvl3pPr marL="1143000" indent="-228600"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3pPr>
            <a:lvl4pPr marL="1600200" indent="-228600"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4pPr>
            <a:lvl5pPr marL="2057400" indent="-228600"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9pPr>
          </a:lstStyle>
          <a:p>
            <a:pPr algn="ctr"/>
            <a:endParaRPr lang="en-US" sz="1100" b="1" dirty="0">
              <a:solidFill>
                <a:srgbClr val="192C7A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fld id="{29952F5E-50E6-4779-BA34-C156FF6A4A98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8" name="Holder 4"/>
          <p:cNvSpPr>
            <a:spLocks noGrp="1"/>
          </p:cNvSpPr>
          <p:nvPr>
            <p:ph type="ftr" sz="quarter" idx="3"/>
          </p:nvPr>
        </p:nvSpPr>
        <p:spPr>
          <a:xfrm>
            <a:off x="444500" y="7452455"/>
            <a:ext cx="5651500" cy="167545"/>
          </a:xfrm>
        </p:spPr>
        <p:txBody>
          <a:bodyPr/>
          <a:lstStyle>
            <a:lvl1pPr>
              <a:defRPr sz="1200" b="0" i="0">
                <a:solidFill>
                  <a:schemeClr val="bg1"/>
                </a:solidFill>
                <a:latin typeface="Gill Sans Light"/>
                <a:cs typeface="Gill Sans Light"/>
              </a:defRPr>
            </a:lvl1pPr>
          </a:lstStyle>
          <a:p>
            <a:r>
              <a:rPr lang="en-US" dirty="0"/>
              <a:t> TischlerBise  |  www.tischlerbise.com</a:t>
            </a:r>
          </a:p>
        </p:txBody>
      </p:sp>
      <p:sp>
        <p:nvSpPr>
          <p:cNvPr id="3" name="Rectangle 2"/>
          <p:cNvSpPr/>
          <p:nvPr/>
        </p:nvSpPr>
        <p:spPr>
          <a:xfrm>
            <a:off x="152401" y="1074799"/>
            <a:ext cx="9757432" cy="57492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093" lvl="1" indent="-373132" fontAlgn="base">
              <a:spcBef>
                <a:spcPts val="600"/>
              </a:spcBef>
              <a:buClr>
                <a:srgbClr val="000000"/>
              </a:buClr>
              <a:buSzPct val="125000"/>
              <a:buFont typeface="Courier New"/>
              <a:buChar char="o"/>
              <a:tabLst>
                <a:tab pos="273050" algn="l"/>
                <a:tab pos="511175" algn="l"/>
              </a:tabLst>
              <a:defRPr/>
            </a:pPr>
            <a:r>
              <a:rPr lang="en-US" sz="3200" dirty="0">
                <a:solidFill>
                  <a:srgbClr val="002060"/>
                </a:solidFill>
              </a:rPr>
              <a:t>Impact fees cover the entire cost of new facilities, negating the need for higher taxes</a:t>
            </a:r>
          </a:p>
          <a:p>
            <a:pPr marL="971293" lvl="2" indent="-373132" fontAlgn="base">
              <a:spcBef>
                <a:spcPts val="600"/>
              </a:spcBef>
              <a:buClr>
                <a:srgbClr val="000000"/>
              </a:buClr>
              <a:buSzPct val="125000"/>
              <a:buFont typeface="Courier New"/>
              <a:buChar char="o"/>
              <a:tabLst>
                <a:tab pos="273050" algn="l"/>
                <a:tab pos="511175" algn="l"/>
              </a:tabLst>
              <a:defRPr/>
            </a:pPr>
            <a:r>
              <a:rPr lang="en-US" sz="2800" dirty="0">
                <a:solidFill>
                  <a:srgbClr val="006800"/>
                </a:solidFill>
              </a:rPr>
              <a:t>A “properly” designed fee may come close</a:t>
            </a:r>
          </a:p>
          <a:p>
            <a:pPr marL="971293" lvl="2" indent="-373132" fontAlgn="base">
              <a:spcBef>
                <a:spcPts val="600"/>
              </a:spcBef>
              <a:buClr>
                <a:srgbClr val="000000"/>
              </a:buClr>
              <a:buSzPct val="125000"/>
              <a:buFont typeface="Courier New"/>
              <a:buChar char="o"/>
              <a:tabLst>
                <a:tab pos="273050" algn="l"/>
                <a:tab pos="511175" algn="l"/>
              </a:tabLst>
              <a:defRPr/>
            </a:pPr>
            <a:r>
              <a:rPr lang="en-US" sz="2800" dirty="0">
                <a:solidFill>
                  <a:srgbClr val="006800"/>
                </a:solidFill>
              </a:rPr>
              <a:t>Credits</a:t>
            </a:r>
          </a:p>
          <a:p>
            <a:pPr marL="971293" lvl="2" indent="-373132" fontAlgn="base">
              <a:spcBef>
                <a:spcPts val="600"/>
              </a:spcBef>
              <a:buClr>
                <a:srgbClr val="000000"/>
              </a:buClr>
              <a:buSzPct val="125000"/>
              <a:buFont typeface="Courier New"/>
              <a:buChar char="o"/>
              <a:tabLst>
                <a:tab pos="273050" algn="l"/>
                <a:tab pos="511175" algn="l"/>
              </a:tabLst>
              <a:defRPr/>
            </a:pPr>
            <a:r>
              <a:rPr lang="en-US" sz="2800" dirty="0">
                <a:solidFill>
                  <a:srgbClr val="006800"/>
                </a:solidFill>
              </a:rPr>
              <a:t>How about the O&amp;M costs?</a:t>
            </a:r>
          </a:p>
          <a:p>
            <a:pPr marL="514093" lvl="1" indent="-373132" fontAlgn="base">
              <a:spcBef>
                <a:spcPts val="600"/>
              </a:spcBef>
              <a:buClr>
                <a:srgbClr val="000000"/>
              </a:buClr>
              <a:buSzPct val="125000"/>
              <a:buFont typeface="Courier New"/>
              <a:buChar char="o"/>
              <a:tabLst>
                <a:tab pos="273050" algn="l"/>
                <a:tab pos="511175" algn="l"/>
              </a:tabLst>
              <a:defRPr/>
            </a:pPr>
            <a:r>
              <a:rPr lang="en-US" sz="3200" dirty="0">
                <a:solidFill>
                  <a:srgbClr val="002060"/>
                </a:solidFill>
              </a:rPr>
              <a:t>Impact fees should be based on planning standards, without concern for deficiencies</a:t>
            </a:r>
          </a:p>
          <a:p>
            <a:pPr marL="514093" lvl="1" indent="-373132" fontAlgn="base">
              <a:spcBef>
                <a:spcPts val="600"/>
              </a:spcBef>
              <a:buClr>
                <a:srgbClr val="000000"/>
              </a:buClr>
              <a:buSzPct val="125000"/>
              <a:buFont typeface="Courier New"/>
              <a:buChar char="o"/>
              <a:tabLst>
                <a:tab pos="273050" algn="l"/>
                <a:tab pos="511175" algn="l"/>
              </a:tabLst>
              <a:defRPr/>
            </a:pPr>
            <a:r>
              <a:rPr lang="en-US" altLang="en-US" sz="3200" dirty="0">
                <a:solidFill>
                  <a:srgbClr val="002060"/>
                </a:solidFill>
              </a:rPr>
              <a:t>Nonresidential fees can be “adjusted” for economic reasons</a:t>
            </a:r>
          </a:p>
          <a:p>
            <a:pPr marL="514093" lvl="1" indent="-373132" fontAlgn="base">
              <a:spcBef>
                <a:spcPts val="600"/>
              </a:spcBef>
              <a:buClr>
                <a:srgbClr val="000000"/>
              </a:buClr>
              <a:buSzPct val="125000"/>
              <a:buFont typeface="Courier New"/>
              <a:buChar char="o"/>
              <a:tabLst>
                <a:tab pos="273050" algn="l"/>
                <a:tab pos="511175" algn="l"/>
              </a:tabLst>
              <a:defRPr/>
            </a:pPr>
            <a:r>
              <a:rPr lang="en-US" altLang="en-US" sz="3200" dirty="0">
                <a:solidFill>
                  <a:srgbClr val="002060"/>
                </a:solidFill>
              </a:rPr>
              <a:t>All developers/builders hate impact fees</a:t>
            </a:r>
          </a:p>
          <a:p>
            <a:pPr marL="140961" lvl="1" fontAlgn="base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ct val="125000"/>
              <a:tabLst>
                <a:tab pos="273050" algn="l"/>
                <a:tab pos="511175" algn="l"/>
              </a:tabLst>
              <a:defRPr/>
            </a:pPr>
            <a:endParaRPr lang="en-US" sz="3000" dirty="0">
              <a:solidFill>
                <a:srgbClr val="002060"/>
              </a:solidFill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E2FCF21-637D-478B-BF35-7460C8F02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Myths and Misconceptions</a:t>
            </a:r>
          </a:p>
        </p:txBody>
      </p:sp>
    </p:spTree>
    <p:extLst>
      <p:ext uri="{BB962C8B-B14F-4D97-AF65-F5344CB8AC3E}">
        <p14:creationId xmlns:p14="http://schemas.microsoft.com/office/powerpoint/2010/main" val="32577233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6"/>
          <p:cNvSpPr txBox="1">
            <a:spLocks noChangeArrowheads="1"/>
          </p:cNvSpPr>
          <p:nvPr/>
        </p:nvSpPr>
        <p:spPr bwMode="auto">
          <a:xfrm>
            <a:off x="9744075" y="7408069"/>
            <a:ext cx="165758" cy="24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1634" tIns="35817" rIns="71634" bIns="35817"/>
          <a:lstStyle>
            <a:lvl1pPr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1pPr>
            <a:lvl2pPr marL="742950" indent="-285750"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2pPr>
            <a:lvl3pPr marL="1143000" indent="-228600"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3pPr>
            <a:lvl4pPr marL="1600200" indent="-228600"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4pPr>
            <a:lvl5pPr marL="2057400" indent="-228600"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9pPr>
          </a:lstStyle>
          <a:p>
            <a:pPr algn="ctr"/>
            <a:endParaRPr lang="en-US" sz="1100" b="1" dirty="0">
              <a:solidFill>
                <a:srgbClr val="192C7A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fld id="{29952F5E-50E6-4779-BA34-C156FF6A4A98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8" name="Holder 4"/>
          <p:cNvSpPr>
            <a:spLocks noGrp="1"/>
          </p:cNvSpPr>
          <p:nvPr>
            <p:ph type="ftr" sz="quarter" idx="3"/>
          </p:nvPr>
        </p:nvSpPr>
        <p:spPr>
          <a:xfrm>
            <a:off x="444500" y="7452455"/>
            <a:ext cx="5651500" cy="167545"/>
          </a:xfrm>
        </p:spPr>
        <p:txBody>
          <a:bodyPr/>
          <a:lstStyle>
            <a:lvl1pPr>
              <a:defRPr sz="1200" b="0" i="0">
                <a:solidFill>
                  <a:schemeClr val="bg1"/>
                </a:solidFill>
                <a:latin typeface="Gill Sans Light"/>
                <a:cs typeface="Gill Sans Light"/>
              </a:defRPr>
            </a:lvl1pPr>
          </a:lstStyle>
          <a:p>
            <a:r>
              <a:rPr lang="en-US" dirty="0"/>
              <a:t> TischlerBise  |  www.tischlerbise.com</a:t>
            </a:r>
          </a:p>
        </p:txBody>
      </p:sp>
      <p:sp>
        <p:nvSpPr>
          <p:cNvPr id="3" name="Rectangle 2"/>
          <p:cNvSpPr/>
          <p:nvPr/>
        </p:nvSpPr>
        <p:spPr>
          <a:xfrm>
            <a:off x="150484" y="1074799"/>
            <a:ext cx="9757432" cy="570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093" lvl="1" indent="-373132" fontAlgn="base">
              <a:spcBef>
                <a:spcPts val="600"/>
              </a:spcBef>
              <a:buClr>
                <a:srgbClr val="000000"/>
              </a:buClr>
              <a:buSzPct val="125000"/>
              <a:buFont typeface="Courier New"/>
              <a:buChar char="o"/>
              <a:tabLst>
                <a:tab pos="273050" algn="l"/>
                <a:tab pos="511175" algn="l"/>
              </a:tabLst>
              <a:defRPr/>
            </a:pPr>
            <a:r>
              <a:rPr lang="en-US" altLang="en-US" sz="3200" dirty="0">
                <a:solidFill>
                  <a:srgbClr val="002060"/>
                </a:solidFill>
              </a:rPr>
              <a:t>Impact fees negatively affect low/moderate income housing</a:t>
            </a:r>
          </a:p>
          <a:p>
            <a:pPr marL="971293" lvl="2" indent="-373132" fontAlgn="base">
              <a:spcBef>
                <a:spcPts val="600"/>
              </a:spcBef>
              <a:buClr>
                <a:srgbClr val="000000"/>
              </a:buClr>
              <a:buSzPct val="125000"/>
              <a:buFont typeface="Courier New"/>
              <a:buChar char="o"/>
              <a:tabLst>
                <a:tab pos="273050" algn="l"/>
                <a:tab pos="511175" algn="l"/>
              </a:tabLst>
              <a:defRPr/>
            </a:pPr>
            <a:r>
              <a:rPr lang="en-US" altLang="en-US" sz="2800" dirty="0">
                <a:solidFill>
                  <a:srgbClr val="006800"/>
                </a:solidFill>
              </a:rPr>
              <a:t>Credits for affordable housing can mitigate impact</a:t>
            </a:r>
          </a:p>
          <a:p>
            <a:pPr marL="971293" lvl="2" indent="-373132" fontAlgn="base">
              <a:spcBef>
                <a:spcPts val="600"/>
              </a:spcBef>
              <a:buClr>
                <a:srgbClr val="000000"/>
              </a:buClr>
              <a:buSzPct val="125000"/>
              <a:buFont typeface="Courier New"/>
              <a:buChar char="o"/>
              <a:tabLst>
                <a:tab pos="273050" algn="l"/>
                <a:tab pos="511175" algn="l"/>
              </a:tabLst>
              <a:defRPr/>
            </a:pPr>
            <a:r>
              <a:rPr lang="en-US" altLang="en-US" sz="2800" dirty="0">
                <a:solidFill>
                  <a:srgbClr val="006800"/>
                </a:solidFill>
              </a:rPr>
              <a:t>Fee not always passed-on in the price of the home; studies have shown that fees are often absorbed by others in the “food chain” depending on market conditions:</a:t>
            </a:r>
          </a:p>
          <a:p>
            <a:pPr marL="1428493" lvl="3" indent="-373132" fontAlgn="base">
              <a:spcBef>
                <a:spcPts val="600"/>
              </a:spcBef>
              <a:buClr>
                <a:srgbClr val="000000"/>
              </a:buClr>
              <a:buSzPct val="125000"/>
              <a:buFont typeface="Courier New"/>
              <a:buChar char="o"/>
              <a:tabLst>
                <a:tab pos="273050" algn="l"/>
                <a:tab pos="511175" algn="l"/>
              </a:tabLst>
              <a:defRPr/>
            </a:pPr>
            <a:r>
              <a:rPr lang="en-US" altLang="en-US" sz="2400" dirty="0"/>
              <a:t>Land owner</a:t>
            </a:r>
          </a:p>
          <a:p>
            <a:pPr marL="1428493" lvl="3" indent="-373132" fontAlgn="base">
              <a:spcBef>
                <a:spcPts val="600"/>
              </a:spcBef>
              <a:buClr>
                <a:srgbClr val="000000"/>
              </a:buClr>
              <a:buSzPct val="125000"/>
              <a:buFont typeface="Courier New"/>
              <a:buChar char="o"/>
              <a:tabLst>
                <a:tab pos="273050" algn="l"/>
                <a:tab pos="511175" algn="l"/>
              </a:tabLst>
              <a:defRPr/>
            </a:pPr>
            <a:r>
              <a:rPr lang="en-US" altLang="en-US" sz="2400" dirty="0"/>
              <a:t>Developer</a:t>
            </a:r>
          </a:p>
          <a:p>
            <a:pPr marL="1428493" lvl="3" indent="-373132" fontAlgn="base">
              <a:spcBef>
                <a:spcPts val="600"/>
              </a:spcBef>
              <a:buClr>
                <a:srgbClr val="000000"/>
              </a:buClr>
              <a:buSzPct val="125000"/>
              <a:buFont typeface="Courier New"/>
              <a:buChar char="o"/>
              <a:tabLst>
                <a:tab pos="273050" algn="l"/>
                <a:tab pos="511175" algn="l"/>
              </a:tabLst>
              <a:defRPr/>
            </a:pPr>
            <a:r>
              <a:rPr lang="en-US" altLang="en-US" sz="2400" dirty="0"/>
              <a:t>Homebuilder</a:t>
            </a:r>
          </a:p>
          <a:p>
            <a:pPr marL="1428493" lvl="3" indent="-373132" fontAlgn="base">
              <a:spcBef>
                <a:spcPts val="600"/>
              </a:spcBef>
              <a:buClr>
                <a:srgbClr val="000000"/>
              </a:buClr>
              <a:buSzPct val="125000"/>
              <a:buFont typeface="Courier New"/>
              <a:buChar char="o"/>
              <a:tabLst>
                <a:tab pos="273050" algn="l"/>
                <a:tab pos="511175" algn="l"/>
              </a:tabLst>
              <a:defRPr/>
            </a:pPr>
            <a:r>
              <a:rPr lang="en-US" altLang="en-US" sz="2400" dirty="0"/>
              <a:t>Homeowner</a:t>
            </a:r>
          </a:p>
          <a:p>
            <a:pPr marL="971293" lvl="2" indent="-373132" fontAlgn="base">
              <a:spcBef>
                <a:spcPts val="600"/>
              </a:spcBef>
              <a:buClr>
                <a:srgbClr val="000000"/>
              </a:buClr>
              <a:buSzPct val="125000"/>
              <a:buFont typeface="Courier New"/>
              <a:buChar char="o"/>
              <a:tabLst>
                <a:tab pos="273050" algn="l"/>
                <a:tab pos="511175" algn="l"/>
              </a:tabLst>
              <a:defRPr/>
            </a:pPr>
            <a:r>
              <a:rPr lang="en-US" altLang="en-US" sz="2800" dirty="0">
                <a:solidFill>
                  <a:srgbClr val="006800"/>
                </a:solidFill>
              </a:rPr>
              <a:t>Impact fee study includes affordability housing analysis</a:t>
            </a:r>
          </a:p>
          <a:p>
            <a:pPr marL="140961" lvl="1" fontAlgn="base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ct val="125000"/>
              <a:tabLst>
                <a:tab pos="273050" algn="l"/>
                <a:tab pos="511175" algn="l"/>
              </a:tabLst>
              <a:defRPr/>
            </a:pPr>
            <a:endParaRPr lang="en-US" sz="3000" dirty="0">
              <a:solidFill>
                <a:srgbClr val="002060"/>
              </a:solidFill>
            </a:endParaRPr>
          </a:p>
        </p:txBody>
      </p:sp>
      <p:sp>
        <p:nvSpPr>
          <p:cNvPr id="9" name="Title 4">
            <a:extLst>
              <a:ext uri="{FF2B5EF4-FFF2-40B4-BE49-F238E27FC236}">
                <a16:creationId xmlns:a16="http://schemas.microsoft.com/office/drawing/2014/main" id="{5B2D105A-B7F2-41BE-8988-C3B8C6BEF7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397691"/>
            <a:ext cx="9169400" cy="677108"/>
          </a:xfrm>
        </p:spPr>
        <p:txBody>
          <a:bodyPr/>
          <a:lstStyle/>
          <a:p>
            <a:pPr algn="ctr"/>
            <a:r>
              <a:rPr lang="en-US" dirty="0"/>
              <a:t>Myths and Misconceptions</a:t>
            </a:r>
          </a:p>
        </p:txBody>
      </p:sp>
    </p:spTree>
    <p:extLst>
      <p:ext uri="{BB962C8B-B14F-4D97-AF65-F5344CB8AC3E}">
        <p14:creationId xmlns:p14="http://schemas.microsoft.com/office/powerpoint/2010/main" val="34610440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6"/>
          <p:cNvSpPr txBox="1">
            <a:spLocks noChangeArrowheads="1"/>
          </p:cNvSpPr>
          <p:nvPr/>
        </p:nvSpPr>
        <p:spPr bwMode="auto">
          <a:xfrm>
            <a:off x="9744075" y="7408069"/>
            <a:ext cx="165758" cy="24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1634" tIns="35817" rIns="71634" bIns="35817"/>
          <a:lstStyle>
            <a:lvl1pPr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1pPr>
            <a:lvl2pPr marL="742950" indent="-285750"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2pPr>
            <a:lvl3pPr marL="1143000" indent="-228600"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3pPr>
            <a:lvl4pPr marL="1600200" indent="-228600"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4pPr>
            <a:lvl5pPr marL="2057400" indent="-228600"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9pPr>
          </a:lstStyle>
          <a:p>
            <a:pPr algn="ctr"/>
            <a:endParaRPr lang="en-US" sz="1100" b="1" dirty="0">
              <a:solidFill>
                <a:srgbClr val="192C7A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01636" y="87866"/>
            <a:ext cx="9169400" cy="677108"/>
          </a:xfrm>
        </p:spPr>
        <p:txBody>
          <a:bodyPr/>
          <a:lstStyle/>
          <a:p>
            <a:pPr algn="ctr"/>
            <a:r>
              <a:rPr lang="en-US" dirty="0"/>
              <a:t>Process</a:t>
            </a:r>
            <a:endParaRPr lang="en-US" sz="4000" dirty="0">
              <a:sym typeface="Gill Sans" pitchFamily="6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fld id="{29952F5E-50E6-4779-BA34-C156FF6A4A98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8" name="Holder 4"/>
          <p:cNvSpPr>
            <a:spLocks noGrp="1"/>
          </p:cNvSpPr>
          <p:nvPr>
            <p:ph type="ftr" sz="quarter" idx="3"/>
          </p:nvPr>
        </p:nvSpPr>
        <p:spPr>
          <a:xfrm>
            <a:off x="444500" y="7452455"/>
            <a:ext cx="5651500" cy="167545"/>
          </a:xfrm>
        </p:spPr>
        <p:txBody>
          <a:bodyPr/>
          <a:lstStyle>
            <a:lvl1pPr>
              <a:defRPr sz="1200" b="0" i="0">
                <a:solidFill>
                  <a:schemeClr val="bg1"/>
                </a:solidFill>
                <a:latin typeface="Gill Sans Light"/>
                <a:cs typeface="Gill Sans Light"/>
              </a:defRPr>
            </a:lvl1pPr>
          </a:lstStyle>
          <a:p>
            <a:r>
              <a:rPr lang="en-US" dirty="0"/>
              <a:t> TischlerBise  |  www.tischlerbise.com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228599" y="755915"/>
            <a:ext cx="9829801" cy="6705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fontScale="85000" lnSpcReduction="20000"/>
          </a:bodyPr>
          <a:lstStyle>
            <a:lvl1pPr marL="274320" indent="-285750">
              <a:buFont typeface="Wingdings" charset="2"/>
              <a:buChar char="²"/>
              <a:tabLst>
                <a:tab pos="273050" algn="l"/>
                <a:tab pos="511175" algn="l"/>
              </a:tabLst>
              <a:defRPr sz="3600" baseline="0">
                <a:latin typeface="+mn-lt"/>
                <a:ea typeface="+mn-ea"/>
                <a:cs typeface="+mn-cs"/>
              </a:defRPr>
            </a:lvl1pPr>
            <a:lvl2pPr marL="742950" indent="-285750">
              <a:buFont typeface="Arial"/>
              <a:buChar char="•"/>
              <a:defRPr sz="3200">
                <a:latin typeface="+mn-lt"/>
                <a:ea typeface="+mn-ea"/>
                <a:cs typeface="+mn-cs"/>
              </a:defRPr>
            </a:lvl2pPr>
            <a:lvl3pPr marL="914400">
              <a:defRPr sz="3200">
                <a:latin typeface="+mn-lt"/>
                <a:ea typeface="+mn-ea"/>
                <a:cs typeface="+mn-cs"/>
              </a:defRPr>
            </a:lvl3pPr>
            <a:lvl4pPr marL="1371600">
              <a:defRPr sz="3200">
                <a:latin typeface="+mn-lt"/>
                <a:ea typeface="+mn-ea"/>
                <a:cs typeface="+mn-cs"/>
              </a:defRPr>
            </a:lvl4pPr>
            <a:lvl5pPr marL="1828800">
              <a:defRPr sz="3200"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514093" lvl="1" indent="-373132" fontAlgn="base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ct val="125000"/>
              <a:buFont typeface="Courier New"/>
              <a:buChar char="o"/>
              <a:tabLst>
                <a:tab pos="273050" algn="l"/>
                <a:tab pos="511175" algn="l"/>
              </a:tabLst>
              <a:defRPr/>
            </a:pPr>
            <a:r>
              <a:rPr lang="en-US" sz="3600" dirty="0">
                <a:solidFill>
                  <a:srgbClr val="002060"/>
                </a:solidFill>
              </a:rPr>
              <a:t>Determine existing development base and project future growth </a:t>
            </a:r>
          </a:p>
          <a:p>
            <a:pPr marL="514093" lvl="1" indent="-373132" fontAlgn="base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ct val="125000"/>
              <a:buFont typeface="Courier New"/>
              <a:buChar char="o"/>
              <a:tabLst>
                <a:tab pos="273050" algn="l"/>
                <a:tab pos="511175" algn="l"/>
              </a:tabLst>
              <a:defRPr/>
            </a:pPr>
            <a:r>
              <a:rPr lang="en-US" sz="3600" dirty="0">
                <a:solidFill>
                  <a:srgbClr val="002060"/>
                </a:solidFill>
              </a:rPr>
              <a:t>Determine existing levels of service and capital needs due to new growth </a:t>
            </a:r>
          </a:p>
          <a:p>
            <a:pPr marL="514093" lvl="1" indent="-373132" fontAlgn="base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ct val="125000"/>
              <a:buFont typeface="Courier New"/>
              <a:buChar char="o"/>
              <a:tabLst>
                <a:tab pos="273050" algn="l"/>
                <a:tab pos="511175" algn="l"/>
              </a:tabLst>
              <a:defRPr/>
            </a:pPr>
            <a:r>
              <a:rPr lang="en-US" sz="3600" dirty="0">
                <a:solidFill>
                  <a:srgbClr val="002060"/>
                </a:solidFill>
              </a:rPr>
              <a:t>Evaluate methodological alternatives </a:t>
            </a:r>
          </a:p>
          <a:p>
            <a:pPr marL="514093" lvl="1" indent="-373132" fontAlgn="base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ct val="125000"/>
              <a:buFont typeface="Courier New"/>
              <a:buChar char="o"/>
              <a:tabLst>
                <a:tab pos="273050" algn="l"/>
                <a:tab pos="511175" algn="l"/>
              </a:tabLst>
              <a:defRPr/>
            </a:pPr>
            <a:r>
              <a:rPr lang="en-US" sz="3600" dirty="0">
                <a:solidFill>
                  <a:srgbClr val="002060"/>
                </a:solidFill>
              </a:rPr>
              <a:t>Evaluate need for credits </a:t>
            </a:r>
          </a:p>
          <a:p>
            <a:pPr marL="514093" lvl="1" indent="-373132" fontAlgn="base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ct val="125000"/>
              <a:buFont typeface="Courier New"/>
              <a:buChar char="o"/>
              <a:tabLst>
                <a:tab pos="273050" algn="l"/>
                <a:tab pos="511175" algn="l"/>
              </a:tabLst>
              <a:defRPr/>
            </a:pPr>
            <a:r>
              <a:rPr lang="en-US" sz="3600" dirty="0">
                <a:solidFill>
                  <a:srgbClr val="002060"/>
                </a:solidFill>
              </a:rPr>
              <a:t>Calculate fees</a:t>
            </a:r>
          </a:p>
          <a:p>
            <a:pPr marL="514093" lvl="1" indent="-373132" fontAlgn="base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ct val="125000"/>
              <a:buFont typeface="Courier New"/>
              <a:buChar char="o"/>
              <a:tabLst>
                <a:tab pos="273050" algn="l"/>
                <a:tab pos="511175" algn="l"/>
              </a:tabLst>
              <a:defRPr/>
            </a:pPr>
            <a:r>
              <a:rPr lang="en-US" sz="3600" dirty="0">
                <a:solidFill>
                  <a:srgbClr val="002060"/>
                </a:solidFill>
              </a:rPr>
              <a:t>Evaluate impact on affordable housing</a:t>
            </a:r>
          </a:p>
          <a:p>
            <a:pPr marL="514093" lvl="1" indent="-373132" fontAlgn="base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ct val="125000"/>
              <a:buFont typeface="Courier New"/>
              <a:buChar char="o"/>
              <a:tabLst>
                <a:tab pos="273050" algn="l"/>
                <a:tab pos="511175" algn="l"/>
              </a:tabLst>
              <a:defRPr/>
            </a:pPr>
            <a:r>
              <a:rPr lang="en-US" sz="3600" dirty="0">
                <a:solidFill>
                  <a:srgbClr val="002060"/>
                </a:solidFill>
              </a:rPr>
              <a:t>Stakeholder outreach</a:t>
            </a:r>
          </a:p>
          <a:p>
            <a:pPr marL="514093" lvl="1" indent="-373132" fontAlgn="base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ct val="125000"/>
              <a:buFont typeface="Courier New"/>
              <a:buChar char="o"/>
              <a:tabLst>
                <a:tab pos="273050" algn="l"/>
                <a:tab pos="511175" algn="l"/>
              </a:tabLst>
              <a:defRPr/>
            </a:pPr>
            <a:r>
              <a:rPr lang="en-US" sz="3600" dirty="0">
                <a:solidFill>
                  <a:srgbClr val="002060"/>
                </a:solidFill>
              </a:rPr>
              <a:t>Meeting with Planning Commission</a:t>
            </a:r>
          </a:p>
          <a:p>
            <a:pPr marL="514093" lvl="1" indent="-373132" fontAlgn="base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ct val="125000"/>
              <a:buFont typeface="Courier New"/>
              <a:buChar char="o"/>
              <a:tabLst>
                <a:tab pos="273050" algn="l"/>
                <a:tab pos="511175" algn="l"/>
              </a:tabLst>
              <a:defRPr/>
            </a:pPr>
            <a:r>
              <a:rPr lang="en-US" sz="3600" dirty="0">
                <a:solidFill>
                  <a:srgbClr val="002060"/>
                </a:solidFill>
              </a:rPr>
              <a:t>Adoption process</a:t>
            </a:r>
          </a:p>
          <a:p>
            <a:pPr marL="28575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</a:pPr>
            <a:endParaRPr lang="en-US" sz="3200" kern="0" dirty="0">
              <a:solidFill>
                <a:sysClr val="windowText" lastClr="000000"/>
              </a:solidFill>
            </a:endParaRPr>
          </a:p>
          <a:p>
            <a:pPr marL="28575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</a:pPr>
            <a:endParaRPr lang="en-US" sz="3200" kern="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61047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1" y="2667000"/>
            <a:ext cx="9169400" cy="677108"/>
          </a:xfrm>
        </p:spPr>
        <p:txBody>
          <a:bodyPr/>
          <a:lstStyle/>
          <a:p>
            <a:pPr algn="ctr"/>
            <a:r>
              <a:rPr lang="en-US" dirty="0">
                <a:sym typeface="Gill Sans" pitchFamily="64" charset="0"/>
              </a:rPr>
              <a:t>Questions &amp; Answers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 TischlerBise  |  www.tischlerbise.com</a:t>
            </a:r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7"/>
          </p:nvPr>
        </p:nvSpPr>
        <p:spPr>
          <a:xfrm>
            <a:off x="8915400" y="7391400"/>
            <a:ext cx="711201" cy="307777"/>
          </a:xfrm>
        </p:spPr>
        <p:txBody>
          <a:bodyPr/>
          <a:lstStyle/>
          <a:p>
            <a:fld id="{29952F5E-50E6-4779-BA34-C156FF6A4A98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05244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3040</TotalTime>
  <Words>890</Words>
  <Application>Microsoft Macintosh PowerPoint</Application>
  <PresentationFormat>Custom</PresentationFormat>
  <Paragraphs>201</Paragraphs>
  <Slides>16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5" baseType="lpstr">
      <vt:lpstr>Arial</vt:lpstr>
      <vt:lpstr>Calibri</vt:lpstr>
      <vt:lpstr>Courier New</vt:lpstr>
      <vt:lpstr>Gill Sans</vt:lpstr>
      <vt:lpstr>Gill Sans Light</vt:lpstr>
      <vt:lpstr>Rockwell</vt:lpstr>
      <vt:lpstr>Tahoma</vt:lpstr>
      <vt:lpstr>Wingdings</vt:lpstr>
      <vt:lpstr>Office Theme</vt:lpstr>
      <vt:lpstr>Impact Fee Overview Presentation to City of Simpsonville City Council        September 8,2026    </vt:lpstr>
      <vt:lpstr>PowerPoint Presentation</vt:lpstr>
      <vt:lpstr>Basic Options for Funding Infrastructure</vt:lpstr>
      <vt:lpstr>Impact Fee Fundamentals</vt:lpstr>
      <vt:lpstr>Conceptual Impact Fee Calculation</vt:lpstr>
      <vt:lpstr>Impact Fees in South Carolina</vt:lpstr>
      <vt:lpstr>Infrastructure Categories Allowed by Act</vt:lpstr>
      <vt:lpstr>Evaluate Need for Credits</vt:lpstr>
      <vt:lpstr>Fee Schedule</vt:lpstr>
      <vt:lpstr>Affordable Housing Analysis</vt:lpstr>
      <vt:lpstr>Progressive Residential Demand Factors</vt:lpstr>
      <vt:lpstr>Common Impact Fee Methods</vt:lpstr>
      <vt:lpstr>Myths and Misconceptions</vt:lpstr>
      <vt:lpstr>Myths and Misconceptions</vt:lpstr>
      <vt:lpstr>Process</vt:lpstr>
      <vt:lpstr>Questions &amp; Answers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Meredith Hill</dc:creator>
  <cp:lastModifiedBy>Carson Bise</cp:lastModifiedBy>
  <cp:revision>295</cp:revision>
  <cp:lastPrinted>2015-04-09T19:06:48Z</cp:lastPrinted>
  <dcterms:created xsi:type="dcterms:W3CDTF">2014-11-17T13:48:54Z</dcterms:created>
  <dcterms:modified xsi:type="dcterms:W3CDTF">2026-09-01T22:48:10Z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2014-11-17T00:00:00Z</vt:filetime>
  </property>
  <property fmtid="{D5CDD505-2E9C-101B-9397-08002B2CF9AE}" pid="3" name="LastSaved">
    <vt:filetime>2014-11-17T00:00:00Z</vt:filetime>
  </property>
</Properties>
</file>